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comments/comment2.xml" ContentType="application/vnd.openxmlformats-officedocument.presentationml.comments+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8" r:id="rId2"/>
  </p:sldMasterIdLst>
  <p:notesMasterIdLst>
    <p:notesMasterId r:id="rId41"/>
  </p:notesMasterIdLst>
  <p:sldIdLst>
    <p:sldId id="458" r:id="rId3"/>
    <p:sldId id="459" r:id="rId4"/>
    <p:sldId id="460" r:id="rId5"/>
    <p:sldId id="270" r:id="rId6"/>
    <p:sldId id="365" r:id="rId7"/>
    <p:sldId id="366" r:id="rId8"/>
    <p:sldId id="368" r:id="rId9"/>
    <p:sldId id="369" r:id="rId10"/>
    <p:sldId id="370" r:id="rId11"/>
    <p:sldId id="371" r:id="rId12"/>
    <p:sldId id="374" r:id="rId13"/>
    <p:sldId id="462" r:id="rId14"/>
    <p:sldId id="381" r:id="rId15"/>
    <p:sldId id="386" r:id="rId16"/>
    <p:sldId id="281" r:id="rId17"/>
    <p:sldId id="295" r:id="rId18"/>
    <p:sldId id="285" r:id="rId19"/>
    <p:sldId id="286" r:id="rId20"/>
    <p:sldId id="287" r:id="rId21"/>
    <p:sldId id="288" r:id="rId22"/>
    <p:sldId id="292" r:id="rId23"/>
    <p:sldId id="256" r:id="rId24"/>
    <p:sldId id="420" r:id="rId25"/>
    <p:sldId id="347" r:id="rId26"/>
    <p:sldId id="380" r:id="rId27"/>
    <p:sldId id="272" r:id="rId28"/>
    <p:sldId id="414" r:id="rId29"/>
    <p:sldId id="378" r:id="rId30"/>
    <p:sldId id="409" r:id="rId31"/>
    <p:sldId id="456" r:id="rId32"/>
    <p:sldId id="441" r:id="rId33"/>
    <p:sldId id="442" r:id="rId34"/>
    <p:sldId id="283" r:id="rId35"/>
    <p:sldId id="267" r:id="rId36"/>
    <p:sldId id="268" r:id="rId37"/>
    <p:sldId id="258" r:id="rId38"/>
    <p:sldId id="463" r:id="rId39"/>
    <p:sldId id="464"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F68C77-8A80-4B30-931C-0011B9F7DDA2}">
          <p14:sldIdLst>
            <p14:sldId id="458"/>
          </p14:sldIdLst>
        </p14:section>
        <p14:section name="RCHE Introduction" id="{4AEC4769-049B-4247-8BFA-0E9F710E430C}">
          <p14:sldIdLst>
            <p14:sldId id="459"/>
            <p14:sldId id="460"/>
            <p14:sldId id="270"/>
            <p14:sldId id="365"/>
            <p14:sldId id="366"/>
            <p14:sldId id="368"/>
            <p14:sldId id="369"/>
            <p14:sldId id="370"/>
            <p14:sldId id="371"/>
            <p14:sldId id="374"/>
            <p14:sldId id="462"/>
            <p14:sldId id="381"/>
            <p14:sldId id="386"/>
          </p14:sldIdLst>
        </p14:section>
        <p14:section name="Example Projects in Health Analytics" id="{4713C2A4-69BF-4B5C-9406-D8104D8CAC0A}">
          <p14:sldIdLst>
            <p14:sldId id="281"/>
          </p14:sldIdLst>
        </p14:section>
        <p14:section name="Causal Inference in ARDS" id="{27E7FC31-6FF8-4079-B52A-071D4E2035BD}">
          <p14:sldIdLst>
            <p14:sldId id="295"/>
            <p14:sldId id="285"/>
            <p14:sldId id="286"/>
            <p14:sldId id="287"/>
            <p14:sldId id="288"/>
            <p14:sldId id="292"/>
          </p14:sldIdLst>
        </p14:section>
        <p14:section name="COPD Intervention from EHR" id="{BDD158D2-A1BC-8F4D-AC10-FC32593E864C}">
          <p14:sldIdLst>
            <p14:sldId id="256"/>
            <p14:sldId id="420"/>
            <p14:sldId id="347"/>
            <p14:sldId id="380"/>
            <p14:sldId id="272"/>
            <p14:sldId id="414"/>
            <p14:sldId id="378"/>
            <p14:sldId id="409"/>
            <p14:sldId id="456"/>
            <p14:sldId id="441"/>
            <p14:sldId id="442"/>
          </p14:sldIdLst>
        </p14:section>
        <p14:section name="Computational Framework" id="{DD80DB0C-2319-4594-ACD3-716725D63D5B}">
          <p14:sldIdLst>
            <p14:sldId id="283"/>
            <p14:sldId id="267"/>
            <p14:sldId id="268"/>
            <p14:sldId id="258"/>
            <p14:sldId id="463"/>
            <p14:sldId id="46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M Johnson" initials="AMJ" lastIdx="17" clrIdx="0">
    <p:extLst>
      <p:ext uri="{19B8F6BF-5375-455C-9EA6-DF929625EA0E}">
        <p15:presenceInfo xmlns:p15="http://schemas.microsoft.com/office/powerpoint/2012/main" userId="b3c1b8d0-41e3-48b7-b15d-c391610437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66002C-0000-4FF2-BE01-92F776A456B9}" v="40" dt="2018-06-24T19:58:40.5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70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ad Adibuzzaman" userId="6bf5b5f8-29ea-4e6d-977b-a0f471a9e451" providerId="ADAL" clId="{C12FF095-B2AC-41F7-B3A9-1D273D17B115}"/>
    <pc:docChg chg="undo custSel addSld delSld modSld sldOrd modMainMaster delSection modSection">
      <pc:chgData name="Mohammad Adibuzzaman" userId="6bf5b5f8-29ea-4e6d-977b-a0f471a9e451" providerId="ADAL" clId="{C12FF095-B2AC-41F7-B3A9-1D273D17B115}" dt="2018-06-21T20:18:08.132" v="678" actId="1076"/>
      <pc:docMkLst>
        <pc:docMk/>
      </pc:docMkLst>
      <pc:sldChg chg="add">
        <pc:chgData name="Mohammad Adibuzzaman" userId="6bf5b5f8-29ea-4e6d-977b-a0f471a9e451" providerId="ADAL" clId="{C12FF095-B2AC-41F7-B3A9-1D273D17B115}" dt="2018-06-15T17:09:56.572" v="4" actId="6549"/>
        <pc:sldMkLst>
          <pc:docMk/>
          <pc:sldMk cId="664427072" sldId="256"/>
        </pc:sldMkLst>
      </pc:sldChg>
      <pc:sldChg chg="add">
        <pc:chgData name="Mohammad Adibuzzaman" userId="6bf5b5f8-29ea-4e6d-977b-a0f471a9e451" providerId="ADAL" clId="{C12FF095-B2AC-41F7-B3A9-1D273D17B115}" dt="2018-06-18T15:59:57.743" v="148" actId="27636"/>
        <pc:sldMkLst>
          <pc:docMk/>
          <pc:sldMk cId="131733096" sldId="270"/>
        </pc:sldMkLst>
      </pc:sldChg>
      <pc:sldChg chg="modSp add">
        <pc:chgData name="Mohammad Adibuzzaman" userId="6bf5b5f8-29ea-4e6d-977b-a0f471a9e451" providerId="ADAL" clId="{C12FF095-B2AC-41F7-B3A9-1D273D17B115}" dt="2018-06-15T17:09:56.914" v="8" actId="27636"/>
        <pc:sldMkLst>
          <pc:docMk/>
          <pc:sldMk cId="885826425" sldId="272"/>
        </pc:sldMkLst>
        <pc:spChg chg="mod">
          <ac:chgData name="Mohammad Adibuzzaman" userId="6bf5b5f8-29ea-4e6d-977b-a0f471a9e451" providerId="ADAL" clId="{C12FF095-B2AC-41F7-B3A9-1D273D17B115}" dt="2018-06-15T17:09:56.904" v="5" actId="27636"/>
          <ac:spMkLst>
            <pc:docMk/>
            <pc:sldMk cId="885826425" sldId="272"/>
            <ac:spMk id="33" creationId="{AB7BEB9A-A597-B847-B41E-421230699CEB}"/>
          </ac:spMkLst>
        </pc:spChg>
        <pc:spChg chg="mod">
          <ac:chgData name="Mohammad Adibuzzaman" userId="6bf5b5f8-29ea-4e6d-977b-a0f471a9e451" providerId="ADAL" clId="{C12FF095-B2AC-41F7-B3A9-1D273D17B115}" dt="2018-06-15T17:09:56.912" v="7" actId="27636"/>
          <ac:spMkLst>
            <pc:docMk/>
            <pc:sldMk cId="885826425" sldId="272"/>
            <ac:spMk id="35" creationId="{48477569-9F82-944F-9CF5-FDB09052843B}"/>
          </ac:spMkLst>
        </pc:spChg>
        <pc:spChg chg="mod">
          <ac:chgData name="Mohammad Adibuzzaman" userId="6bf5b5f8-29ea-4e6d-977b-a0f471a9e451" providerId="ADAL" clId="{C12FF095-B2AC-41F7-B3A9-1D273D17B115}" dt="2018-06-15T17:09:56.914" v="8" actId="27636"/>
          <ac:spMkLst>
            <pc:docMk/>
            <pc:sldMk cId="885826425" sldId="272"/>
            <ac:spMk id="292" creationId="{00000000-0000-0000-0000-000000000000}"/>
          </ac:spMkLst>
        </pc:spChg>
        <pc:spChg chg="mod">
          <ac:chgData name="Mohammad Adibuzzaman" userId="6bf5b5f8-29ea-4e6d-977b-a0f471a9e451" providerId="ADAL" clId="{C12FF095-B2AC-41F7-B3A9-1D273D17B115}" dt="2018-06-15T17:09:56.910" v="6" actId="27636"/>
          <ac:spMkLst>
            <pc:docMk/>
            <pc:sldMk cId="885826425" sldId="272"/>
            <ac:spMk id="296" creationId="{00000000-0000-0000-0000-000000000000}"/>
          </ac:spMkLst>
        </pc:spChg>
      </pc:sldChg>
      <pc:sldChg chg="add">
        <pc:chgData name="Mohammad Adibuzzaman" userId="6bf5b5f8-29ea-4e6d-977b-a0f471a9e451" providerId="ADAL" clId="{C12FF095-B2AC-41F7-B3A9-1D273D17B115}" dt="2018-06-15T17:06:49.293" v="0" actId="6549"/>
        <pc:sldMkLst>
          <pc:docMk/>
          <pc:sldMk cId="1556120283" sldId="281"/>
        </pc:sldMkLst>
      </pc:sldChg>
      <pc:sldChg chg="modSp add">
        <pc:chgData name="Mohammad Adibuzzaman" userId="6bf5b5f8-29ea-4e6d-977b-a0f471a9e451" providerId="ADAL" clId="{C12FF095-B2AC-41F7-B3A9-1D273D17B115}" dt="2018-06-18T17:16:19.694" v="179" actId="1076"/>
        <pc:sldMkLst>
          <pc:docMk/>
          <pc:sldMk cId="1965883134" sldId="285"/>
        </pc:sldMkLst>
        <pc:spChg chg="mod">
          <ac:chgData name="Mohammad Adibuzzaman" userId="6bf5b5f8-29ea-4e6d-977b-a0f471a9e451" providerId="ADAL" clId="{C12FF095-B2AC-41F7-B3A9-1D273D17B115}" dt="2018-06-15T17:07:18.692" v="1" actId="6549"/>
          <ac:spMkLst>
            <pc:docMk/>
            <pc:sldMk cId="1965883134" sldId="285"/>
            <ac:spMk id="2" creationId="{00000000-0000-0000-0000-000000000000}"/>
          </ac:spMkLst>
        </pc:spChg>
        <pc:spChg chg="mod">
          <ac:chgData name="Mohammad Adibuzzaman" userId="6bf5b5f8-29ea-4e6d-977b-a0f471a9e451" providerId="ADAL" clId="{C12FF095-B2AC-41F7-B3A9-1D273D17B115}" dt="2018-06-15T17:07:18.692" v="1" actId="6549"/>
          <ac:spMkLst>
            <pc:docMk/>
            <pc:sldMk cId="1965883134" sldId="285"/>
            <ac:spMk id="3" creationId="{00000000-0000-0000-0000-000000000000}"/>
          </ac:spMkLst>
        </pc:spChg>
        <pc:spChg chg="mod">
          <ac:chgData name="Mohammad Adibuzzaman" userId="6bf5b5f8-29ea-4e6d-977b-a0f471a9e451" providerId="ADAL" clId="{C12FF095-B2AC-41F7-B3A9-1D273D17B115}" dt="2018-06-18T17:16:19.694" v="179" actId="1076"/>
          <ac:spMkLst>
            <pc:docMk/>
            <pc:sldMk cId="1965883134" sldId="285"/>
            <ac:spMk id="5" creationId="{00000000-0000-0000-0000-000000000000}"/>
          </ac:spMkLst>
        </pc:spChg>
        <pc:spChg chg="mod">
          <ac:chgData name="Mohammad Adibuzzaman" userId="6bf5b5f8-29ea-4e6d-977b-a0f471a9e451" providerId="ADAL" clId="{C12FF095-B2AC-41F7-B3A9-1D273D17B115}" dt="2018-06-15T17:07:18.692" v="1" actId="6549"/>
          <ac:spMkLst>
            <pc:docMk/>
            <pc:sldMk cId="1965883134" sldId="285"/>
            <ac:spMk id="16" creationId="{00000000-0000-0000-0000-000000000000}"/>
          </ac:spMkLst>
        </pc:spChg>
        <pc:spChg chg="mod">
          <ac:chgData name="Mohammad Adibuzzaman" userId="6bf5b5f8-29ea-4e6d-977b-a0f471a9e451" providerId="ADAL" clId="{C12FF095-B2AC-41F7-B3A9-1D273D17B115}" dt="2018-06-15T17:07:18.692" v="1" actId="6549"/>
          <ac:spMkLst>
            <pc:docMk/>
            <pc:sldMk cId="1965883134" sldId="285"/>
            <ac:spMk id="26" creationId="{00000000-0000-0000-0000-000000000000}"/>
          </ac:spMkLst>
        </pc:spChg>
        <pc:spChg chg="mod">
          <ac:chgData name="Mohammad Adibuzzaman" userId="6bf5b5f8-29ea-4e6d-977b-a0f471a9e451" providerId="ADAL" clId="{C12FF095-B2AC-41F7-B3A9-1D273D17B115}" dt="2018-06-15T17:07:18.692" v="1" actId="6549"/>
          <ac:spMkLst>
            <pc:docMk/>
            <pc:sldMk cId="1965883134" sldId="285"/>
            <ac:spMk id="34" creationId="{00000000-0000-0000-0000-000000000000}"/>
          </ac:spMkLst>
        </pc:spChg>
        <pc:grpChg chg="mod">
          <ac:chgData name="Mohammad Adibuzzaman" userId="6bf5b5f8-29ea-4e6d-977b-a0f471a9e451" providerId="ADAL" clId="{C12FF095-B2AC-41F7-B3A9-1D273D17B115}" dt="2018-06-15T17:07:18.692" v="1" actId="6549"/>
          <ac:grpSpMkLst>
            <pc:docMk/>
            <pc:sldMk cId="1965883134" sldId="285"/>
            <ac:grpSpMk id="6" creationId="{00000000-0000-0000-0000-000000000000}"/>
          </ac:grpSpMkLst>
        </pc:grpChg>
        <pc:grpChg chg="mod">
          <ac:chgData name="Mohammad Adibuzzaman" userId="6bf5b5f8-29ea-4e6d-977b-a0f471a9e451" providerId="ADAL" clId="{C12FF095-B2AC-41F7-B3A9-1D273D17B115}" dt="2018-06-15T17:07:18.692" v="1" actId="6549"/>
          <ac:grpSpMkLst>
            <pc:docMk/>
            <pc:sldMk cId="1965883134" sldId="285"/>
            <ac:grpSpMk id="23" creationId="{00000000-0000-0000-0000-000000000000}"/>
          </ac:grpSpMkLst>
        </pc:grpChg>
        <pc:cxnChg chg="mod">
          <ac:chgData name="Mohammad Adibuzzaman" userId="6bf5b5f8-29ea-4e6d-977b-a0f471a9e451" providerId="ADAL" clId="{C12FF095-B2AC-41F7-B3A9-1D273D17B115}" dt="2018-06-15T17:07:18.692" v="1" actId="6549"/>
          <ac:cxnSpMkLst>
            <pc:docMk/>
            <pc:sldMk cId="1965883134" sldId="285"/>
            <ac:cxnSpMk id="27" creationId="{00000000-0000-0000-0000-000000000000}"/>
          </ac:cxnSpMkLst>
        </pc:cxnChg>
        <pc:cxnChg chg="mod">
          <ac:chgData name="Mohammad Adibuzzaman" userId="6bf5b5f8-29ea-4e6d-977b-a0f471a9e451" providerId="ADAL" clId="{C12FF095-B2AC-41F7-B3A9-1D273D17B115}" dt="2018-06-15T17:07:18.692" v="1" actId="6549"/>
          <ac:cxnSpMkLst>
            <pc:docMk/>
            <pc:sldMk cId="1965883134" sldId="285"/>
            <ac:cxnSpMk id="29" creationId="{00000000-0000-0000-0000-000000000000}"/>
          </ac:cxnSpMkLst>
        </pc:cxnChg>
        <pc:cxnChg chg="mod">
          <ac:chgData name="Mohammad Adibuzzaman" userId="6bf5b5f8-29ea-4e6d-977b-a0f471a9e451" providerId="ADAL" clId="{C12FF095-B2AC-41F7-B3A9-1D273D17B115}" dt="2018-06-15T17:07:18.692" v="1" actId="6549"/>
          <ac:cxnSpMkLst>
            <pc:docMk/>
            <pc:sldMk cId="1965883134" sldId="285"/>
            <ac:cxnSpMk id="31" creationId="{00000000-0000-0000-0000-000000000000}"/>
          </ac:cxnSpMkLst>
        </pc:cxnChg>
        <pc:cxnChg chg="mod">
          <ac:chgData name="Mohammad Adibuzzaman" userId="6bf5b5f8-29ea-4e6d-977b-a0f471a9e451" providerId="ADAL" clId="{C12FF095-B2AC-41F7-B3A9-1D273D17B115}" dt="2018-06-15T17:07:18.692" v="1" actId="6549"/>
          <ac:cxnSpMkLst>
            <pc:docMk/>
            <pc:sldMk cId="1965883134" sldId="285"/>
            <ac:cxnSpMk id="32" creationId="{00000000-0000-0000-0000-000000000000}"/>
          </ac:cxnSpMkLst>
        </pc:cxnChg>
        <pc:cxnChg chg="mod">
          <ac:chgData name="Mohammad Adibuzzaman" userId="6bf5b5f8-29ea-4e6d-977b-a0f471a9e451" providerId="ADAL" clId="{C12FF095-B2AC-41F7-B3A9-1D273D17B115}" dt="2018-06-15T17:07:18.692" v="1" actId="6549"/>
          <ac:cxnSpMkLst>
            <pc:docMk/>
            <pc:sldMk cId="1965883134" sldId="285"/>
            <ac:cxnSpMk id="36" creationId="{00000000-0000-0000-0000-000000000000}"/>
          </ac:cxnSpMkLst>
        </pc:cxnChg>
      </pc:sldChg>
      <pc:sldChg chg="modSp add">
        <pc:chgData name="Mohammad Adibuzzaman" userId="6bf5b5f8-29ea-4e6d-977b-a0f471a9e451" providerId="ADAL" clId="{C12FF095-B2AC-41F7-B3A9-1D273D17B115}" dt="2018-06-18T17:15:27.522" v="169" actId="1076"/>
        <pc:sldMkLst>
          <pc:docMk/>
          <pc:sldMk cId="1561924043" sldId="286"/>
        </pc:sldMkLst>
        <pc:spChg chg="mod">
          <ac:chgData name="Mohammad Adibuzzaman" userId="6bf5b5f8-29ea-4e6d-977b-a0f471a9e451" providerId="ADAL" clId="{C12FF095-B2AC-41F7-B3A9-1D273D17B115}" dt="2018-06-15T17:07:18.692" v="1" actId="6549"/>
          <ac:spMkLst>
            <pc:docMk/>
            <pc:sldMk cId="1561924043" sldId="286"/>
            <ac:spMk id="2" creationId="{00000000-0000-0000-0000-000000000000}"/>
          </ac:spMkLst>
        </pc:spChg>
        <pc:spChg chg="mod">
          <ac:chgData name="Mohammad Adibuzzaman" userId="6bf5b5f8-29ea-4e6d-977b-a0f471a9e451" providerId="ADAL" clId="{C12FF095-B2AC-41F7-B3A9-1D273D17B115}" dt="2018-06-18T17:15:27.522" v="169" actId="1076"/>
          <ac:spMkLst>
            <pc:docMk/>
            <pc:sldMk cId="1561924043" sldId="286"/>
            <ac:spMk id="8" creationId="{00000000-0000-0000-0000-000000000000}"/>
          </ac:spMkLst>
        </pc:spChg>
      </pc:sldChg>
      <pc:sldChg chg="modSp add">
        <pc:chgData name="Mohammad Adibuzzaman" userId="6bf5b5f8-29ea-4e6d-977b-a0f471a9e451" providerId="ADAL" clId="{C12FF095-B2AC-41F7-B3A9-1D273D17B115}" dt="2018-06-18T17:16:24.426" v="180" actId="1076"/>
        <pc:sldMkLst>
          <pc:docMk/>
          <pc:sldMk cId="417289773" sldId="287"/>
        </pc:sldMkLst>
        <pc:spChg chg="mod">
          <ac:chgData name="Mohammad Adibuzzaman" userId="6bf5b5f8-29ea-4e6d-977b-a0f471a9e451" providerId="ADAL" clId="{C12FF095-B2AC-41F7-B3A9-1D273D17B115}" dt="2018-06-15T17:07:18.692" v="1" actId="6549"/>
          <ac:spMkLst>
            <pc:docMk/>
            <pc:sldMk cId="417289773" sldId="287"/>
            <ac:spMk id="3" creationId="{00000000-0000-0000-0000-000000000000}"/>
          </ac:spMkLst>
        </pc:spChg>
        <pc:spChg chg="mod">
          <ac:chgData name="Mohammad Adibuzzaman" userId="6bf5b5f8-29ea-4e6d-977b-a0f471a9e451" providerId="ADAL" clId="{C12FF095-B2AC-41F7-B3A9-1D273D17B115}" dt="2018-06-18T17:16:24.426" v="180" actId="1076"/>
          <ac:spMkLst>
            <pc:docMk/>
            <pc:sldMk cId="417289773" sldId="287"/>
            <ac:spMk id="5" creationId="{00000000-0000-0000-0000-000000000000}"/>
          </ac:spMkLst>
        </pc:spChg>
        <pc:spChg chg="mod">
          <ac:chgData name="Mohammad Adibuzzaman" userId="6bf5b5f8-29ea-4e6d-977b-a0f471a9e451" providerId="ADAL" clId="{C12FF095-B2AC-41F7-B3A9-1D273D17B115}" dt="2018-06-15T17:07:18.692" v="1" actId="6549"/>
          <ac:spMkLst>
            <pc:docMk/>
            <pc:sldMk cId="417289773" sldId="287"/>
            <ac:spMk id="15" creationId="{00000000-0000-0000-0000-000000000000}"/>
          </ac:spMkLst>
        </pc:spChg>
        <pc:spChg chg="mod">
          <ac:chgData name="Mohammad Adibuzzaman" userId="6bf5b5f8-29ea-4e6d-977b-a0f471a9e451" providerId="ADAL" clId="{C12FF095-B2AC-41F7-B3A9-1D273D17B115}" dt="2018-06-15T17:07:18.692" v="1" actId="6549"/>
          <ac:spMkLst>
            <pc:docMk/>
            <pc:sldMk cId="417289773" sldId="287"/>
            <ac:spMk id="16" creationId="{00000000-0000-0000-0000-000000000000}"/>
          </ac:spMkLst>
        </pc:spChg>
        <pc:spChg chg="mod">
          <ac:chgData name="Mohammad Adibuzzaman" userId="6bf5b5f8-29ea-4e6d-977b-a0f471a9e451" providerId="ADAL" clId="{C12FF095-B2AC-41F7-B3A9-1D273D17B115}" dt="2018-06-15T17:07:18.692" v="1" actId="6549"/>
          <ac:spMkLst>
            <pc:docMk/>
            <pc:sldMk cId="417289773" sldId="287"/>
            <ac:spMk id="17" creationId="{00000000-0000-0000-0000-000000000000}"/>
          </ac:spMkLst>
        </pc:spChg>
        <pc:spChg chg="mod">
          <ac:chgData name="Mohammad Adibuzzaman" userId="6bf5b5f8-29ea-4e6d-977b-a0f471a9e451" providerId="ADAL" clId="{C12FF095-B2AC-41F7-B3A9-1D273D17B115}" dt="2018-06-15T17:07:18.692" v="1" actId="6549"/>
          <ac:spMkLst>
            <pc:docMk/>
            <pc:sldMk cId="417289773" sldId="287"/>
            <ac:spMk id="18" creationId="{00000000-0000-0000-0000-000000000000}"/>
          </ac:spMkLst>
        </pc:spChg>
        <pc:spChg chg="mod">
          <ac:chgData name="Mohammad Adibuzzaman" userId="6bf5b5f8-29ea-4e6d-977b-a0f471a9e451" providerId="ADAL" clId="{C12FF095-B2AC-41F7-B3A9-1D273D17B115}" dt="2018-06-15T17:07:18.692" v="1" actId="6549"/>
          <ac:spMkLst>
            <pc:docMk/>
            <pc:sldMk cId="417289773" sldId="287"/>
            <ac:spMk id="20" creationId="{00000000-0000-0000-0000-000000000000}"/>
          </ac:spMkLst>
        </pc:spChg>
        <pc:spChg chg="mod">
          <ac:chgData name="Mohammad Adibuzzaman" userId="6bf5b5f8-29ea-4e6d-977b-a0f471a9e451" providerId="ADAL" clId="{C12FF095-B2AC-41F7-B3A9-1D273D17B115}" dt="2018-06-15T17:07:18.692" v="1" actId="6549"/>
          <ac:spMkLst>
            <pc:docMk/>
            <pc:sldMk cId="417289773" sldId="287"/>
            <ac:spMk id="25" creationId="{00000000-0000-0000-0000-000000000000}"/>
          </ac:spMkLst>
        </pc:spChg>
        <pc:spChg chg="mod">
          <ac:chgData name="Mohammad Adibuzzaman" userId="6bf5b5f8-29ea-4e6d-977b-a0f471a9e451" providerId="ADAL" clId="{C12FF095-B2AC-41F7-B3A9-1D273D17B115}" dt="2018-06-15T17:07:18.692" v="1" actId="6549"/>
          <ac:spMkLst>
            <pc:docMk/>
            <pc:sldMk cId="417289773" sldId="287"/>
            <ac:spMk id="26" creationId="{00000000-0000-0000-0000-000000000000}"/>
          </ac:spMkLst>
        </pc:spChg>
        <pc:spChg chg="mod">
          <ac:chgData name="Mohammad Adibuzzaman" userId="6bf5b5f8-29ea-4e6d-977b-a0f471a9e451" providerId="ADAL" clId="{C12FF095-B2AC-41F7-B3A9-1D273D17B115}" dt="2018-06-15T17:07:18.692" v="1" actId="6549"/>
          <ac:spMkLst>
            <pc:docMk/>
            <pc:sldMk cId="417289773" sldId="287"/>
            <ac:spMk id="38" creationId="{00000000-0000-0000-0000-000000000000}"/>
          </ac:spMkLst>
        </pc:spChg>
        <pc:spChg chg="mod">
          <ac:chgData name="Mohammad Adibuzzaman" userId="6bf5b5f8-29ea-4e6d-977b-a0f471a9e451" providerId="ADAL" clId="{C12FF095-B2AC-41F7-B3A9-1D273D17B115}" dt="2018-06-15T17:07:18.692" v="1" actId="6549"/>
          <ac:spMkLst>
            <pc:docMk/>
            <pc:sldMk cId="417289773" sldId="287"/>
            <ac:spMk id="40" creationId="{00000000-0000-0000-0000-000000000000}"/>
          </ac:spMkLst>
        </pc:spChg>
        <pc:grpChg chg="mod">
          <ac:chgData name="Mohammad Adibuzzaman" userId="6bf5b5f8-29ea-4e6d-977b-a0f471a9e451" providerId="ADAL" clId="{C12FF095-B2AC-41F7-B3A9-1D273D17B115}" dt="2018-06-15T17:07:18.692" v="1" actId="6549"/>
          <ac:grpSpMkLst>
            <pc:docMk/>
            <pc:sldMk cId="417289773" sldId="287"/>
            <ac:grpSpMk id="2" creationId="{00000000-0000-0000-0000-000000000000}"/>
          </ac:grpSpMkLst>
        </pc:grpChg>
        <pc:grpChg chg="mod">
          <ac:chgData name="Mohammad Adibuzzaman" userId="6bf5b5f8-29ea-4e6d-977b-a0f471a9e451" providerId="ADAL" clId="{C12FF095-B2AC-41F7-B3A9-1D273D17B115}" dt="2018-06-15T17:07:18.692" v="1" actId="6549"/>
          <ac:grpSpMkLst>
            <pc:docMk/>
            <pc:sldMk cId="417289773" sldId="287"/>
            <ac:grpSpMk id="24" creationId="{00000000-0000-0000-0000-000000000000}"/>
          </ac:grpSpMkLst>
        </pc:grpChg>
      </pc:sldChg>
      <pc:sldChg chg="modSp add">
        <pc:chgData name="Mohammad Adibuzzaman" userId="6bf5b5f8-29ea-4e6d-977b-a0f471a9e451" providerId="ADAL" clId="{C12FF095-B2AC-41F7-B3A9-1D273D17B115}" dt="2018-06-18T17:16:30.614" v="181" actId="1076"/>
        <pc:sldMkLst>
          <pc:docMk/>
          <pc:sldMk cId="54151794" sldId="288"/>
        </pc:sldMkLst>
        <pc:spChg chg="mod">
          <ac:chgData name="Mohammad Adibuzzaman" userId="6bf5b5f8-29ea-4e6d-977b-a0f471a9e451" providerId="ADAL" clId="{C12FF095-B2AC-41F7-B3A9-1D273D17B115}" dt="2018-06-15T17:07:18.692" v="1" actId="6549"/>
          <ac:spMkLst>
            <pc:docMk/>
            <pc:sldMk cId="54151794" sldId="288"/>
            <ac:spMk id="2" creationId="{00000000-0000-0000-0000-000000000000}"/>
          </ac:spMkLst>
        </pc:spChg>
        <pc:spChg chg="mod">
          <ac:chgData name="Mohammad Adibuzzaman" userId="6bf5b5f8-29ea-4e6d-977b-a0f471a9e451" providerId="ADAL" clId="{C12FF095-B2AC-41F7-B3A9-1D273D17B115}" dt="2018-06-18T17:16:30.614" v="181" actId="1076"/>
          <ac:spMkLst>
            <pc:docMk/>
            <pc:sldMk cId="54151794" sldId="288"/>
            <ac:spMk id="4" creationId="{00000000-0000-0000-0000-000000000000}"/>
          </ac:spMkLst>
        </pc:spChg>
        <pc:spChg chg="mod">
          <ac:chgData name="Mohammad Adibuzzaman" userId="6bf5b5f8-29ea-4e6d-977b-a0f471a9e451" providerId="ADAL" clId="{C12FF095-B2AC-41F7-B3A9-1D273D17B115}" dt="2018-06-15T17:07:18.692" v="1" actId="6549"/>
          <ac:spMkLst>
            <pc:docMk/>
            <pc:sldMk cId="54151794" sldId="288"/>
            <ac:spMk id="5" creationId="{00000000-0000-0000-0000-000000000000}"/>
          </ac:spMkLst>
        </pc:spChg>
        <pc:spChg chg="mod">
          <ac:chgData name="Mohammad Adibuzzaman" userId="6bf5b5f8-29ea-4e6d-977b-a0f471a9e451" providerId="ADAL" clId="{C12FF095-B2AC-41F7-B3A9-1D273D17B115}" dt="2018-06-15T17:07:18.692" v="1" actId="6549"/>
          <ac:spMkLst>
            <pc:docMk/>
            <pc:sldMk cId="54151794" sldId="288"/>
            <ac:spMk id="7" creationId="{00000000-0000-0000-0000-000000000000}"/>
          </ac:spMkLst>
        </pc:spChg>
        <pc:spChg chg="mod">
          <ac:chgData name="Mohammad Adibuzzaman" userId="6bf5b5f8-29ea-4e6d-977b-a0f471a9e451" providerId="ADAL" clId="{C12FF095-B2AC-41F7-B3A9-1D273D17B115}" dt="2018-06-15T17:07:18.692" v="1" actId="6549"/>
          <ac:spMkLst>
            <pc:docMk/>
            <pc:sldMk cId="54151794" sldId="288"/>
            <ac:spMk id="8" creationId="{00000000-0000-0000-0000-000000000000}"/>
          </ac:spMkLst>
        </pc:spChg>
        <pc:spChg chg="mod">
          <ac:chgData name="Mohammad Adibuzzaman" userId="6bf5b5f8-29ea-4e6d-977b-a0f471a9e451" providerId="ADAL" clId="{C12FF095-B2AC-41F7-B3A9-1D273D17B115}" dt="2018-06-15T17:07:18.692" v="1" actId="6549"/>
          <ac:spMkLst>
            <pc:docMk/>
            <pc:sldMk cId="54151794" sldId="288"/>
            <ac:spMk id="9" creationId="{00000000-0000-0000-0000-000000000000}"/>
          </ac:spMkLst>
        </pc:spChg>
        <pc:spChg chg="mod">
          <ac:chgData name="Mohammad Adibuzzaman" userId="6bf5b5f8-29ea-4e6d-977b-a0f471a9e451" providerId="ADAL" clId="{C12FF095-B2AC-41F7-B3A9-1D273D17B115}" dt="2018-06-15T17:07:18.692" v="1" actId="6549"/>
          <ac:spMkLst>
            <pc:docMk/>
            <pc:sldMk cId="54151794" sldId="288"/>
            <ac:spMk id="14" creationId="{00000000-0000-0000-0000-000000000000}"/>
          </ac:spMkLst>
        </pc:spChg>
        <pc:spChg chg="mod">
          <ac:chgData name="Mohammad Adibuzzaman" userId="6bf5b5f8-29ea-4e6d-977b-a0f471a9e451" providerId="ADAL" clId="{C12FF095-B2AC-41F7-B3A9-1D273D17B115}" dt="2018-06-15T17:07:18.692" v="1" actId="6549"/>
          <ac:spMkLst>
            <pc:docMk/>
            <pc:sldMk cId="54151794" sldId="288"/>
            <ac:spMk id="15" creationId="{00000000-0000-0000-0000-000000000000}"/>
          </ac:spMkLst>
        </pc:spChg>
        <pc:spChg chg="mod">
          <ac:chgData name="Mohammad Adibuzzaman" userId="6bf5b5f8-29ea-4e6d-977b-a0f471a9e451" providerId="ADAL" clId="{C12FF095-B2AC-41F7-B3A9-1D273D17B115}" dt="2018-06-15T17:07:18.692" v="1" actId="6549"/>
          <ac:spMkLst>
            <pc:docMk/>
            <pc:sldMk cId="54151794" sldId="288"/>
            <ac:spMk id="17" creationId="{00000000-0000-0000-0000-000000000000}"/>
          </ac:spMkLst>
        </pc:spChg>
        <pc:spChg chg="mod">
          <ac:chgData name="Mohammad Adibuzzaman" userId="6bf5b5f8-29ea-4e6d-977b-a0f471a9e451" providerId="ADAL" clId="{C12FF095-B2AC-41F7-B3A9-1D273D17B115}" dt="2018-06-15T17:07:18.692" v="1" actId="6549"/>
          <ac:spMkLst>
            <pc:docMk/>
            <pc:sldMk cId="54151794" sldId="288"/>
            <ac:spMk id="22" creationId="{00000000-0000-0000-0000-000000000000}"/>
          </ac:spMkLst>
        </pc:spChg>
        <pc:spChg chg="mod">
          <ac:chgData name="Mohammad Adibuzzaman" userId="6bf5b5f8-29ea-4e6d-977b-a0f471a9e451" providerId="ADAL" clId="{C12FF095-B2AC-41F7-B3A9-1D273D17B115}" dt="2018-06-15T17:07:18.692" v="1" actId="6549"/>
          <ac:spMkLst>
            <pc:docMk/>
            <pc:sldMk cId="54151794" sldId="288"/>
            <ac:spMk id="23" creationId="{00000000-0000-0000-0000-000000000000}"/>
          </ac:spMkLst>
        </pc:spChg>
        <pc:spChg chg="mod">
          <ac:chgData name="Mohammad Adibuzzaman" userId="6bf5b5f8-29ea-4e6d-977b-a0f471a9e451" providerId="ADAL" clId="{C12FF095-B2AC-41F7-B3A9-1D273D17B115}" dt="2018-06-15T17:07:18.692" v="1" actId="6549"/>
          <ac:spMkLst>
            <pc:docMk/>
            <pc:sldMk cId="54151794" sldId="288"/>
            <ac:spMk id="26" creationId="{00000000-0000-0000-0000-000000000000}"/>
          </ac:spMkLst>
        </pc:spChg>
        <pc:cxnChg chg="mod">
          <ac:chgData name="Mohammad Adibuzzaman" userId="6bf5b5f8-29ea-4e6d-977b-a0f471a9e451" providerId="ADAL" clId="{C12FF095-B2AC-41F7-B3A9-1D273D17B115}" dt="2018-06-15T17:07:18.692" v="1" actId="6549"/>
          <ac:cxnSpMkLst>
            <pc:docMk/>
            <pc:sldMk cId="54151794" sldId="288"/>
            <ac:cxnSpMk id="3" creationId="{00000000-0000-0000-0000-000000000000}"/>
          </ac:cxnSpMkLst>
        </pc:cxnChg>
        <pc:cxnChg chg="mod">
          <ac:chgData name="Mohammad Adibuzzaman" userId="6bf5b5f8-29ea-4e6d-977b-a0f471a9e451" providerId="ADAL" clId="{C12FF095-B2AC-41F7-B3A9-1D273D17B115}" dt="2018-06-15T17:07:18.692" v="1" actId="6549"/>
          <ac:cxnSpMkLst>
            <pc:docMk/>
            <pc:sldMk cId="54151794" sldId="288"/>
            <ac:cxnSpMk id="6" creationId="{00000000-0000-0000-0000-000000000000}"/>
          </ac:cxnSpMkLst>
        </pc:cxnChg>
        <pc:cxnChg chg="mod">
          <ac:chgData name="Mohammad Adibuzzaman" userId="6bf5b5f8-29ea-4e6d-977b-a0f471a9e451" providerId="ADAL" clId="{C12FF095-B2AC-41F7-B3A9-1D273D17B115}" dt="2018-06-15T17:07:18.692" v="1" actId="6549"/>
          <ac:cxnSpMkLst>
            <pc:docMk/>
            <pc:sldMk cId="54151794" sldId="288"/>
            <ac:cxnSpMk id="19" creationId="{00000000-0000-0000-0000-000000000000}"/>
          </ac:cxnSpMkLst>
        </pc:cxnChg>
        <pc:cxnChg chg="mod">
          <ac:chgData name="Mohammad Adibuzzaman" userId="6bf5b5f8-29ea-4e6d-977b-a0f471a9e451" providerId="ADAL" clId="{C12FF095-B2AC-41F7-B3A9-1D273D17B115}" dt="2018-06-15T17:07:18.692" v="1" actId="6549"/>
          <ac:cxnSpMkLst>
            <pc:docMk/>
            <pc:sldMk cId="54151794" sldId="288"/>
            <ac:cxnSpMk id="25" creationId="{00000000-0000-0000-0000-000000000000}"/>
          </ac:cxnSpMkLst>
        </pc:cxnChg>
      </pc:sldChg>
      <pc:sldChg chg="addSp delSp modSp add">
        <pc:chgData name="Mohammad Adibuzzaman" userId="6bf5b5f8-29ea-4e6d-977b-a0f471a9e451" providerId="ADAL" clId="{C12FF095-B2AC-41F7-B3A9-1D273D17B115}" dt="2018-06-18T17:18:52.961" v="186" actId="1076"/>
        <pc:sldMkLst>
          <pc:docMk/>
          <pc:sldMk cId="162270828" sldId="292"/>
        </pc:sldMkLst>
        <pc:spChg chg="mod">
          <ac:chgData name="Mohammad Adibuzzaman" userId="6bf5b5f8-29ea-4e6d-977b-a0f471a9e451" providerId="ADAL" clId="{C12FF095-B2AC-41F7-B3A9-1D273D17B115}" dt="2018-06-18T17:16:38.986" v="182" actId="1076"/>
          <ac:spMkLst>
            <pc:docMk/>
            <pc:sldMk cId="162270828" sldId="292"/>
            <ac:spMk id="4" creationId="{663D5A72-6ACA-4F3B-ADEC-07B7D4DF05AF}"/>
          </ac:spMkLst>
        </pc:spChg>
        <pc:picChg chg="add mod">
          <ac:chgData name="Mohammad Adibuzzaman" userId="6bf5b5f8-29ea-4e6d-977b-a0f471a9e451" providerId="ADAL" clId="{C12FF095-B2AC-41F7-B3A9-1D273D17B115}" dt="2018-06-18T17:18:52.961" v="186" actId="1076"/>
          <ac:picMkLst>
            <pc:docMk/>
            <pc:sldMk cId="162270828" sldId="292"/>
            <ac:picMk id="2" creationId="{3191679E-5E3C-485E-9354-F4A6D210104C}"/>
          </ac:picMkLst>
        </pc:picChg>
        <pc:picChg chg="del mod">
          <ac:chgData name="Mohammad Adibuzzaman" userId="6bf5b5f8-29ea-4e6d-977b-a0f471a9e451" providerId="ADAL" clId="{C12FF095-B2AC-41F7-B3A9-1D273D17B115}" dt="2018-06-18T17:16:45.812" v="183" actId="478"/>
          <ac:picMkLst>
            <pc:docMk/>
            <pc:sldMk cId="162270828" sldId="292"/>
            <ac:picMk id="5" creationId="{C124331C-2FE9-4A30-A523-7E29C2EC8C64}"/>
          </ac:picMkLst>
        </pc:picChg>
      </pc:sldChg>
      <pc:sldChg chg="modSp add">
        <pc:chgData name="Mohammad Adibuzzaman" userId="6bf5b5f8-29ea-4e6d-977b-a0f471a9e451" providerId="ADAL" clId="{C12FF095-B2AC-41F7-B3A9-1D273D17B115}" dt="2018-06-15T17:07:18.692" v="1" actId="6549"/>
        <pc:sldMkLst>
          <pc:docMk/>
          <pc:sldMk cId="4115217575" sldId="295"/>
        </pc:sldMkLst>
        <pc:spChg chg="mod">
          <ac:chgData name="Mohammad Adibuzzaman" userId="6bf5b5f8-29ea-4e6d-977b-a0f471a9e451" providerId="ADAL" clId="{C12FF095-B2AC-41F7-B3A9-1D273D17B115}" dt="2018-06-15T17:07:18.692" v="1" actId="6549"/>
          <ac:spMkLst>
            <pc:docMk/>
            <pc:sldMk cId="4115217575" sldId="295"/>
            <ac:spMk id="2" creationId="{93B99B6C-BC76-458B-A4A5-D18E382F9C07}"/>
          </ac:spMkLst>
        </pc:spChg>
      </pc:sldChg>
      <pc:sldChg chg="add del">
        <pc:chgData name="Mohammad Adibuzzaman" userId="6bf5b5f8-29ea-4e6d-977b-a0f471a9e451" providerId="ADAL" clId="{C12FF095-B2AC-41F7-B3A9-1D273D17B115}" dt="2018-06-18T17:20:17.537" v="195" actId="2696"/>
        <pc:sldMkLst>
          <pc:docMk/>
          <pc:sldMk cId="505314325" sldId="347"/>
        </pc:sldMkLst>
      </pc:sldChg>
      <pc:sldChg chg="add">
        <pc:chgData name="Mohammad Adibuzzaman" userId="6bf5b5f8-29ea-4e6d-977b-a0f471a9e451" providerId="ADAL" clId="{C12FF095-B2AC-41F7-B3A9-1D273D17B115}" dt="2018-06-18T15:59:57.743" v="148" actId="27636"/>
        <pc:sldMkLst>
          <pc:docMk/>
          <pc:sldMk cId="1186736095" sldId="365"/>
        </pc:sldMkLst>
      </pc:sldChg>
      <pc:sldChg chg="modSp add">
        <pc:chgData name="Mohammad Adibuzzaman" userId="6bf5b5f8-29ea-4e6d-977b-a0f471a9e451" providerId="ADAL" clId="{C12FF095-B2AC-41F7-B3A9-1D273D17B115}" dt="2018-06-21T19:38:02.386" v="581" actId="20577"/>
        <pc:sldMkLst>
          <pc:docMk/>
          <pc:sldMk cId="2528510361" sldId="366"/>
        </pc:sldMkLst>
        <pc:graphicFrameChg chg="mod">
          <ac:chgData name="Mohammad Adibuzzaman" userId="6bf5b5f8-29ea-4e6d-977b-a0f471a9e451" providerId="ADAL" clId="{C12FF095-B2AC-41F7-B3A9-1D273D17B115}" dt="2018-06-21T19:38:02.386" v="581" actId="20577"/>
          <ac:graphicFrameMkLst>
            <pc:docMk/>
            <pc:sldMk cId="2528510361" sldId="366"/>
            <ac:graphicFrameMk id="6" creationId="{00000000-0000-0000-0000-000000000000}"/>
          </ac:graphicFrameMkLst>
        </pc:graphicFrameChg>
      </pc:sldChg>
      <pc:sldChg chg="add">
        <pc:chgData name="Mohammad Adibuzzaman" userId="6bf5b5f8-29ea-4e6d-977b-a0f471a9e451" providerId="ADAL" clId="{C12FF095-B2AC-41F7-B3A9-1D273D17B115}" dt="2018-06-18T15:59:57.743" v="148" actId="27636"/>
        <pc:sldMkLst>
          <pc:docMk/>
          <pc:sldMk cId="1329336664" sldId="368"/>
        </pc:sldMkLst>
      </pc:sldChg>
      <pc:sldChg chg="add">
        <pc:chgData name="Mohammad Adibuzzaman" userId="6bf5b5f8-29ea-4e6d-977b-a0f471a9e451" providerId="ADAL" clId="{C12FF095-B2AC-41F7-B3A9-1D273D17B115}" dt="2018-06-18T15:59:57.743" v="148" actId="27636"/>
        <pc:sldMkLst>
          <pc:docMk/>
          <pc:sldMk cId="391480313" sldId="369"/>
        </pc:sldMkLst>
      </pc:sldChg>
      <pc:sldChg chg="add">
        <pc:chgData name="Mohammad Adibuzzaman" userId="6bf5b5f8-29ea-4e6d-977b-a0f471a9e451" providerId="ADAL" clId="{C12FF095-B2AC-41F7-B3A9-1D273D17B115}" dt="2018-06-18T15:59:57.743" v="148" actId="27636"/>
        <pc:sldMkLst>
          <pc:docMk/>
          <pc:sldMk cId="2800744466" sldId="370"/>
        </pc:sldMkLst>
      </pc:sldChg>
      <pc:sldChg chg="modSp add">
        <pc:chgData name="Mohammad Adibuzzaman" userId="6bf5b5f8-29ea-4e6d-977b-a0f471a9e451" providerId="ADAL" clId="{C12FF095-B2AC-41F7-B3A9-1D273D17B115}" dt="2018-06-18T17:12:01.274" v="153" actId="1076"/>
        <pc:sldMkLst>
          <pc:docMk/>
          <pc:sldMk cId="769258250" sldId="371"/>
        </pc:sldMkLst>
        <pc:spChg chg="mod">
          <ac:chgData name="Mohammad Adibuzzaman" userId="6bf5b5f8-29ea-4e6d-977b-a0f471a9e451" providerId="ADAL" clId="{C12FF095-B2AC-41F7-B3A9-1D273D17B115}" dt="2018-06-18T17:12:01.274" v="153" actId="1076"/>
          <ac:spMkLst>
            <pc:docMk/>
            <pc:sldMk cId="769258250" sldId="371"/>
            <ac:spMk id="2" creationId="{00000000-0000-0000-0000-000000000000}"/>
          </ac:spMkLst>
        </pc:spChg>
      </pc:sldChg>
      <pc:sldChg chg="modSp add">
        <pc:chgData name="Mohammad Adibuzzaman" userId="6bf5b5f8-29ea-4e6d-977b-a0f471a9e451" providerId="ADAL" clId="{C12FF095-B2AC-41F7-B3A9-1D273D17B115}" dt="2018-06-18T17:12:09.293" v="154" actId="1076"/>
        <pc:sldMkLst>
          <pc:docMk/>
          <pc:sldMk cId="1613075401" sldId="374"/>
        </pc:sldMkLst>
        <pc:spChg chg="mod">
          <ac:chgData name="Mohammad Adibuzzaman" userId="6bf5b5f8-29ea-4e6d-977b-a0f471a9e451" providerId="ADAL" clId="{C12FF095-B2AC-41F7-B3A9-1D273D17B115}" dt="2018-06-18T17:12:09.293" v="154" actId="1076"/>
          <ac:spMkLst>
            <pc:docMk/>
            <pc:sldMk cId="1613075401" sldId="374"/>
            <ac:spMk id="2" creationId="{00000000-0000-0000-0000-000000000000}"/>
          </ac:spMkLst>
        </pc:spChg>
      </pc:sldChg>
      <pc:sldChg chg="add">
        <pc:chgData name="Mohammad Adibuzzaman" userId="6bf5b5f8-29ea-4e6d-977b-a0f471a9e451" providerId="ADAL" clId="{C12FF095-B2AC-41F7-B3A9-1D273D17B115}" dt="2018-06-15T17:09:56.572" v="4" actId="6549"/>
        <pc:sldMkLst>
          <pc:docMk/>
          <pc:sldMk cId="4263799981" sldId="376"/>
        </pc:sldMkLst>
      </pc:sldChg>
      <pc:sldChg chg="add">
        <pc:chgData name="Mohammad Adibuzzaman" userId="6bf5b5f8-29ea-4e6d-977b-a0f471a9e451" providerId="ADAL" clId="{C12FF095-B2AC-41F7-B3A9-1D273D17B115}" dt="2018-06-15T17:09:56.572" v="4" actId="6549"/>
        <pc:sldMkLst>
          <pc:docMk/>
          <pc:sldMk cId="4002990122" sldId="378"/>
        </pc:sldMkLst>
      </pc:sldChg>
      <pc:sldChg chg="add">
        <pc:chgData name="Mohammad Adibuzzaman" userId="6bf5b5f8-29ea-4e6d-977b-a0f471a9e451" providerId="ADAL" clId="{C12FF095-B2AC-41F7-B3A9-1D273D17B115}" dt="2018-06-15T17:09:56.572" v="4" actId="6549"/>
        <pc:sldMkLst>
          <pc:docMk/>
          <pc:sldMk cId="3651553498" sldId="380"/>
        </pc:sldMkLst>
      </pc:sldChg>
      <pc:sldChg chg="modSp add">
        <pc:chgData name="Mohammad Adibuzzaman" userId="6bf5b5f8-29ea-4e6d-977b-a0f471a9e451" providerId="ADAL" clId="{C12FF095-B2AC-41F7-B3A9-1D273D17B115}" dt="2018-06-18T17:12:24.679" v="155" actId="1076"/>
        <pc:sldMkLst>
          <pc:docMk/>
          <pc:sldMk cId="3801643080" sldId="381"/>
        </pc:sldMkLst>
        <pc:spChg chg="mod">
          <ac:chgData name="Mohammad Adibuzzaman" userId="6bf5b5f8-29ea-4e6d-977b-a0f471a9e451" providerId="ADAL" clId="{C12FF095-B2AC-41F7-B3A9-1D273D17B115}" dt="2018-06-18T17:12:24.679" v="155" actId="1076"/>
          <ac:spMkLst>
            <pc:docMk/>
            <pc:sldMk cId="3801643080" sldId="381"/>
            <ac:spMk id="2" creationId="{00000000-0000-0000-0000-000000000000}"/>
          </ac:spMkLst>
        </pc:spChg>
        <pc:spChg chg="mod">
          <ac:chgData name="Mohammad Adibuzzaman" userId="6bf5b5f8-29ea-4e6d-977b-a0f471a9e451" providerId="ADAL" clId="{C12FF095-B2AC-41F7-B3A9-1D273D17B115}" dt="2018-06-18T15:59:57.987" v="150" actId="27636"/>
          <ac:spMkLst>
            <pc:docMk/>
            <pc:sldMk cId="3801643080" sldId="381"/>
            <ac:spMk id="3" creationId="{00000000-0000-0000-0000-000000000000}"/>
          </ac:spMkLst>
        </pc:spChg>
      </pc:sldChg>
      <pc:sldChg chg="modSp add">
        <pc:chgData name="Mohammad Adibuzzaman" userId="6bf5b5f8-29ea-4e6d-977b-a0f471a9e451" providerId="ADAL" clId="{C12FF095-B2AC-41F7-B3A9-1D273D17B115}" dt="2018-06-18T17:12:43.994" v="156" actId="1076"/>
        <pc:sldMkLst>
          <pc:docMk/>
          <pc:sldMk cId="3242682538" sldId="386"/>
        </pc:sldMkLst>
        <pc:spChg chg="mod">
          <ac:chgData name="Mohammad Adibuzzaman" userId="6bf5b5f8-29ea-4e6d-977b-a0f471a9e451" providerId="ADAL" clId="{C12FF095-B2AC-41F7-B3A9-1D273D17B115}" dt="2018-06-18T17:12:43.994" v="156" actId="1076"/>
          <ac:spMkLst>
            <pc:docMk/>
            <pc:sldMk cId="3242682538" sldId="386"/>
            <ac:spMk id="2" creationId="{00000000-0000-0000-0000-000000000000}"/>
          </ac:spMkLst>
        </pc:spChg>
      </pc:sldChg>
      <pc:sldChg chg="addSp delSp modSp add delAnim">
        <pc:chgData name="Mohammad Adibuzzaman" userId="6bf5b5f8-29ea-4e6d-977b-a0f471a9e451" providerId="ADAL" clId="{C12FF095-B2AC-41F7-B3A9-1D273D17B115}" dt="2018-06-21T20:18:08.132" v="678" actId="1076"/>
        <pc:sldMkLst>
          <pc:docMk/>
          <pc:sldMk cId="341998043" sldId="409"/>
        </pc:sldMkLst>
        <pc:spChg chg="add del mod">
          <ac:chgData name="Mohammad Adibuzzaman" userId="6bf5b5f8-29ea-4e6d-977b-a0f471a9e451" providerId="ADAL" clId="{C12FF095-B2AC-41F7-B3A9-1D273D17B115}" dt="2018-06-21T20:18:01.290" v="676" actId="478"/>
          <ac:spMkLst>
            <pc:docMk/>
            <pc:sldMk cId="341998043" sldId="409"/>
            <ac:spMk id="5" creationId="{0F1C1F34-C251-480F-8E54-C51E02E2744A}"/>
          </ac:spMkLst>
        </pc:spChg>
        <pc:spChg chg="mod">
          <ac:chgData name="Mohammad Adibuzzaman" userId="6bf5b5f8-29ea-4e6d-977b-a0f471a9e451" providerId="ADAL" clId="{C12FF095-B2AC-41F7-B3A9-1D273D17B115}" dt="2018-06-21T20:18:08.132" v="678" actId="1076"/>
          <ac:spMkLst>
            <pc:docMk/>
            <pc:sldMk cId="341998043" sldId="409"/>
            <ac:spMk id="24" creationId="{435B05A7-149D-AE43-ABE1-CDC4D57C358F}"/>
          </ac:spMkLst>
        </pc:spChg>
        <pc:spChg chg="del">
          <ac:chgData name="Mohammad Adibuzzaman" userId="6bf5b5f8-29ea-4e6d-977b-a0f471a9e451" providerId="ADAL" clId="{C12FF095-B2AC-41F7-B3A9-1D273D17B115}" dt="2018-06-21T20:17:58.825" v="675" actId="478"/>
          <ac:spMkLst>
            <pc:docMk/>
            <pc:sldMk cId="341998043" sldId="409"/>
            <ac:spMk id="270" creationId="{00000000-0000-0000-0000-000000000000}"/>
          </ac:spMkLst>
        </pc:spChg>
        <pc:picChg chg="del">
          <ac:chgData name="Mohammad Adibuzzaman" userId="6bf5b5f8-29ea-4e6d-977b-a0f471a9e451" providerId="ADAL" clId="{C12FF095-B2AC-41F7-B3A9-1D273D17B115}" dt="2018-06-21T20:17:53.555" v="674" actId="478"/>
          <ac:picMkLst>
            <pc:docMk/>
            <pc:sldMk cId="341998043" sldId="409"/>
            <ac:picMk id="3" creationId="{B9CF31E3-19C4-B54A-8997-3F36E3DEDAE3}"/>
          </ac:picMkLst>
        </pc:picChg>
      </pc:sldChg>
      <pc:sldChg chg="add">
        <pc:chgData name="Mohammad Adibuzzaman" userId="6bf5b5f8-29ea-4e6d-977b-a0f471a9e451" providerId="ADAL" clId="{C12FF095-B2AC-41F7-B3A9-1D273D17B115}" dt="2018-06-15T17:09:56.572" v="4" actId="6549"/>
        <pc:sldMkLst>
          <pc:docMk/>
          <pc:sldMk cId="134246737" sldId="414"/>
        </pc:sldMkLst>
      </pc:sldChg>
      <pc:sldChg chg="add">
        <pc:chgData name="Mohammad Adibuzzaman" userId="6bf5b5f8-29ea-4e6d-977b-a0f471a9e451" providerId="ADAL" clId="{C12FF095-B2AC-41F7-B3A9-1D273D17B115}" dt="2018-06-15T17:09:56.572" v="4" actId="6549"/>
        <pc:sldMkLst>
          <pc:docMk/>
          <pc:sldMk cId="4118958585" sldId="420"/>
        </pc:sldMkLst>
      </pc:sldChg>
      <pc:sldChg chg="delSp modSp add">
        <pc:chgData name="Mohammad Adibuzzaman" userId="6bf5b5f8-29ea-4e6d-977b-a0f471a9e451" providerId="ADAL" clId="{C12FF095-B2AC-41F7-B3A9-1D273D17B115}" dt="2018-06-18T17:27:40.304" v="224" actId="478"/>
        <pc:sldMkLst>
          <pc:docMk/>
          <pc:sldMk cId="4058862042" sldId="441"/>
        </pc:sldMkLst>
        <pc:spChg chg="topLvl">
          <ac:chgData name="Mohammad Adibuzzaman" userId="6bf5b5f8-29ea-4e6d-977b-a0f471a9e451" providerId="ADAL" clId="{C12FF095-B2AC-41F7-B3A9-1D273D17B115}" dt="2018-06-18T17:27:40.304" v="224" actId="478"/>
          <ac:spMkLst>
            <pc:docMk/>
            <pc:sldMk cId="4058862042" sldId="441"/>
            <ac:spMk id="35" creationId="{F6FDF7BF-75E1-1D45-BF87-880DDF39EED7}"/>
          </ac:spMkLst>
        </pc:spChg>
        <pc:spChg chg="del topLvl">
          <ac:chgData name="Mohammad Adibuzzaman" userId="6bf5b5f8-29ea-4e6d-977b-a0f471a9e451" providerId="ADAL" clId="{C12FF095-B2AC-41F7-B3A9-1D273D17B115}" dt="2018-06-18T17:27:40.304" v="224" actId="478"/>
          <ac:spMkLst>
            <pc:docMk/>
            <pc:sldMk cId="4058862042" sldId="441"/>
            <ac:spMk id="36" creationId="{AB3AFACA-80F4-0647-B9A8-9197B279046C}"/>
          </ac:spMkLst>
        </pc:spChg>
        <pc:spChg chg="mod">
          <ac:chgData name="Mohammad Adibuzzaman" userId="6bf5b5f8-29ea-4e6d-977b-a0f471a9e451" providerId="ADAL" clId="{C12FF095-B2AC-41F7-B3A9-1D273D17B115}" dt="2018-06-15T17:09:57.237" v="52" actId="27636"/>
          <ac:spMkLst>
            <pc:docMk/>
            <pc:sldMk cId="4058862042" sldId="441"/>
            <ac:spMk id="745" creationId="{DF367A24-BB5C-408D-92A3-2AAC25F3A506}"/>
          </ac:spMkLst>
        </pc:spChg>
        <pc:spChg chg="mod">
          <ac:chgData name="Mohammad Adibuzzaman" userId="6bf5b5f8-29ea-4e6d-977b-a0f471a9e451" providerId="ADAL" clId="{C12FF095-B2AC-41F7-B3A9-1D273D17B115}" dt="2018-06-15T17:09:57.240" v="54" actId="27636"/>
          <ac:spMkLst>
            <pc:docMk/>
            <pc:sldMk cId="4058862042" sldId="441"/>
            <ac:spMk id="750" creationId="{7E9D367A-A212-465C-9872-F474AFD80AB1}"/>
          </ac:spMkLst>
        </pc:spChg>
        <pc:spChg chg="mod">
          <ac:chgData name="Mohammad Adibuzzaman" userId="6bf5b5f8-29ea-4e6d-977b-a0f471a9e451" providerId="ADAL" clId="{C12FF095-B2AC-41F7-B3A9-1D273D17B115}" dt="2018-06-15T17:09:57.225" v="46" actId="27636"/>
          <ac:spMkLst>
            <pc:docMk/>
            <pc:sldMk cId="4058862042" sldId="441"/>
            <ac:spMk id="751" creationId="{A86DF3F6-8D42-422C-B4E2-C467D6FEA696}"/>
          </ac:spMkLst>
        </pc:spChg>
        <pc:spChg chg="mod">
          <ac:chgData name="Mohammad Adibuzzaman" userId="6bf5b5f8-29ea-4e6d-977b-a0f471a9e451" providerId="ADAL" clId="{C12FF095-B2AC-41F7-B3A9-1D273D17B115}" dt="2018-06-15T17:09:57.226" v="47" actId="27636"/>
          <ac:spMkLst>
            <pc:docMk/>
            <pc:sldMk cId="4058862042" sldId="441"/>
            <ac:spMk id="752" creationId="{34DBEB66-5F83-47AF-BAC3-2672E9050283}"/>
          </ac:spMkLst>
        </pc:spChg>
        <pc:spChg chg="mod">
          <ac:chgData name="Mohammad Adibuzzaman" userId="6bf5b5f8-29ea-4e6d-977b-a0f471a9e451" providerId="ADAL" clId="{C12FF095-B2AC-41F7-B3A9-1D273D17B115}" dt="2018-06-15T17:09:57.217" v="42" actId="27636"/>
          <ac:spMkLst>
            <pc:docMk/>
            <pc:sldMk cId="4058862042" sldId="441"/>
            <ac:spMk id="753" creationId="{7586F142-948E-49FF-83F4-A35F1B259EAC}"/>
          </ac:spMkLst>
        </pc:spChg>
        <pc:spChg chg="mod">
          <ac:chgData name="Mohammad Adibuzzaman" userId="6bf5b5f8-29ea-4e6d-977b-a0f471a9e451" providerId="ADAL" clId="{C12FF095-B2AC-41F7-B3A9-1D273D17B115}" dt="2018-06-15T17:09:57.219" v="43" actId="27636"/>
          <ac:spMkLst>
            <pc:docMk/>
            <pc:sldMk cId="4058862042" sldId="441"/>
            <ac:spMk id="754" creationId="{C8B9FD9F-CD04-473A-80B6-CBE7E4C21FE0}"/>
          </ac:spMkLst>
        </pc:spChg>
        <pc:spChg chg="mod">
          <ac:chgData name="Mohammad Adibuzzaman" userId="6bf5b5f8-29ea-4e6d-977b-a0f471a9e451" providerId="ADAL" clId="{C12FF095-B2AC-41F7-B3A9-1D273D17B115}" dt="2018-06-15T17:09:57.145" v="18" actId="27636"/>
          <ac:spMkLst>
            <pc:docMk/>
            <pc:sldMk cId="4058862042" sldId="441"/>
            <ac:spMk id="761" creationId="{D3C99D66-283F-428E-9863-612FF8B64A5F}"/>
          </ac:spMkLst>
        </pc:spChg>
        <pc:spChg chg="mod">
          <ac:chgData name="Mohammad Adibuzzaman" userId="6bf5b5f8-29ea-4e6d-977b-a0f471a9e451" providerId="ADAL" clId="{C12FF095-B2AC-41F7-B3A9-1D273D17B115}" dt="2018-06-15T17:09:57.228" v="48" actId="27636"/>
          <ac:spMkLst>
            <pc:docMk/>
            <pc:sldMk cId="4058862042" sldId="441"/>
            <ac:spMk id="771" creationId="{B6B7C00B-11B8-453E-ADD1-CAE1D6B18F88}"/>
          </ac:spMkLst>
        </pc:spChg>
        <pc:spChg chg="mod">
          <ac:chgData name="Mohammad Adibuzzaman" userId="6bf5b5f8-29ea-4e6d-977b-a0f471a9e451" providerId="ADAL" clId="{C12FF095-B2AC-41F7-B3A9-1D273D17B115}" dt="2018-06-15T17:09:57.152" v="21" actId="27636"/>
          <ac:spMkLst>
            <pc:docMk/>
            <pc:sldMk cId="4058862042" sldId="441"/>
            <ac:spMk id="967" creationId="{146789D9-A832-4017-A2E6-432F5D2D90A6}"/>
          </ac:spMkLst>
        </pc:spChg>
        <pc:spChg chg="mod">
          <ac:chgData name="Mohammad Adibuzzaman" userId="6bf5b5f8-29ea-4e6d-977b-a0f471a9e451" providerId="ADAL" clId="{C12FF095-B2AC-41F7-B3A9-1D273D17B115}" dt="2018-06-15T17:09:57.254" v="55" actId="27636"/>
          <ac:spMkLst>
            <pc:docMk/>
            <pc:sldMk cId="4058862042" sldId="441"/>
            <ac:spMk id="972" creationId="{EED391F8-5497-48EF-B918-FC942C74ABF4}"/>
          </ac:spMkLst>
        </pc:spChg>
        <pc:spChg chg="mod">
          <ac:chgData name="Mohammad Adibuzzaman" userId="6bf5b5f8-29ea-4e6d-977b-a0f471a9e451" providerId="ADAL" clId="{C12FF095-B2AC-41F7-B3A9-1D273D17B115}" dt="2018-06-15T17:09:57.158" v="22" actId="27636"/>
          <ac:spMkLst>
            <pc:docMk/>
            <pc:sldMk cId="4058862042" sldId="441"/>
            <ac:spMk id="973" creationId="{93735549-7E61-4D6D-A074-2C09CB47A4D6}"/>
          </ac:spMkLst>
        </pc:spChg>
        <pc:spChg chg="mod">
          <ac:chgData name="Mohammad Adibuzzaman" userId="6bf5b5f8-29ea-4e6d-977b-a0f471a9e451" providerId="ADAL" clId="{C12FF095-B2AC-41F7-B3A9-1D273D17B115}" dt="2018-06-15T17:09:57.147" v="20" actId="27636"/>
          <ac:spMkLst>
            <pc:docMk/>
            <pc:sldMk cId="4058862042" sldId="441"/>
            <ac:spMk id="974" creationId="{43A21BC4-A8DB-474F-87A1-EF290A4B66B9}"/>
          </ac:spMkLst>
        </pc:spChg>
        <pc:spChg chg="mod">
          <ac:chgData name="Mohammad Adibuzzaman" userId="6bf5b5f8-29ea-4e6d-977b-a0f471a9e451" providerId="ADAL" clId="{C12FF095-B2AC-41F7-B3A9-1D273D17B115}" dt="2018-06-15T17:09:57.256" v="56" actId="27636"/>
          <ac:spMkLst>
            <pc:docMk/>
            <pc:sldMk cId="4058862042" sldId="441"/>
            <ac:spMk id="975" creationId="{745865E1-3375-489E-95BD-FC41378550F8}"/>
          </ac:spMkLst>
        </pc:spChg>
        <pc:spChg chg="mod">
          <ac:chgData name="Mohammad Adibuzzaman" userId="6bf5b5f8-29ea-4e6d-977b-a0f471a9e451" providerId="ADAL" clId="{C12FF095-B2AC-41F7-B3A9-1D273D17B115}" dt="2018-06-15T17:09:57.143" v="17" actId="27636"/>
          <ac:spMkLst>
            <pc:docMk/>
            <pc:sldMk cId="4058862042" sldId="441"/>
            <ac:spMk id="976" creationId="{DDF2A621-1BF6-4DBE-BF1D-3A38FF70A44B}"/>
          </ac:spMkLst>
        </pc:spChg>
        <pc:spChg chg="mod">
          <ac:chgData name="Mohammad Adibuzzaman" userId="6bf5b5f8-29ea-4e6d-977b-a0f471a9e451" providerId="ADAL" clId="{C12FF095-B2AC-41F7-B3A9-1D273D17B115}" dt="2018-06-15T17:09:57.166" v="26" actId="27636"/>
          <ac:spMkLst>
            <pc:docMk/>
            <pc:sldMk cId="4058862042" sldId="441"/>
            <ac:spMk id="983" creationId="{B4DACFC7-06E4-4E76-A47F-3B83EA9FFBB0}"/>
          </ac:spMkLst>
        </pc:spChg>
        <pc:spChg chg="mod">
          <ac:chgData name="Mohammad Adibuzzaman" userId="6bf5b5f8-29ea-4e6d-977b-a0f471a9e451" providerId="ADAL" clId="{C12FF095-B2AC-41F7-B3A9-1D273D17B115}" dt="2018-06-15T17:09:57.146" v="19" actId="27636"/>
          <ac:spMkLst>
            <pc:docMk/>
            <pc:sldMk cId="4058862042" sldId="441"/>
            <ac:spMk id="993" creationId="{D43C38A1-2DB3-46E4-ADBC-19C4C02C02F3}"/>
          </ac:spMkLst>
        </pc:spChg>
        <pc:spChg chg="mod">
          <ac:chgData name="Mohammad Adibuzzaman" userId="6bf5b5f8-29ea-4e6d-977b-a0f471a9e451" providerId="ADAL" clId="{C12FF095-B2AC-41F7-B3A9-1D273D17B115}" dt="2018-06-15T17:09:57.171" v="28" actId="27636"/>
          <ac:spMkLst>
            <pc:docMk/>
            <pc:sldMk cId="4058862042" sldId="441"/>
            <ac:spMk id="1041" creationId="{7D209782-90F9-4E61-AC47-FB977AD72E21}"/>
          </ac:spMkLst>
        </pc:spChg>
        <pc:spChg chg="mod">
          <ac:chgData name="Mohammad Adibuzzaman" userId="6bf5b5f8-29ea-4e6d-977b-a0f471a9e451" providerId="ADAL" clId="{C12FF095-B2AC-41F7-B3A9-1D273D17B115}" dt="2018-06-15T17:09:57.163" v="24" actId="27636"/>
          <ac:spMkLst>
            <pc:docMk/>
            <pc:sldMk cId="4058862042" sldId="441"/>
            <ac:spMk id="1046" creationId="{926847B8-7B3E-423F-A81E-957ECEAAE429}"/>
          </ac:spMkLst>
        </pc:spChg>
        <pc:spChg chg="mod">
          <ac:chgData name="Mohammad Adibuzzaman" userId="6bf5b5f8-29ea-4e6d-977b-a0f471a9e451" providerId="ADAL" clId="{C12FF095-B2AC-41F7-B3A9-1D273D17B115}" dt="2018-06-15T17:09:57.176" v="29" actId="27636"/>
          <ac:spMkLst>
            <pc:docMk/>
            <pc:sldMk cId="4058862042" sldId="441"/>
            <ac:spMk id="1047" creationId="{0612D226-BBDF-4466-AA7D-54099042CFF2}"/>
          </ac:spMkLst>
        </pc:spChg>
        <pc:spChg chg="mod">
          <ac:chgData name="Mohammad Adibuzzaman" userId="6bf5b5f8-29ea-4e6d-977b-a0f471a9e451" providerId="ADAL" clId="{C12FF095-B2AC-41F7-B3A9-1D273D17B115}" dt="2018-06-15T17:09:57.179" v="30" actId="27636"/>
          <ac:spMkLst>
            <pc:docMk/>
            <pc:sldMk cId="4058862042" sldId="441"/>
            <ac:spMk id="1048" creationId="{8FB890FB-0263-4958-80D2-92153F31500D}"/>
          </ac:spMkLst>
        </pc:spChg>
        <pc:spChg chg="mod">
          <ac:chgData name="Mohammad Adibuzzaman" userId="6bf5b5f8-29ea-4e6d-977b-a0f471a9e451" providerId="ADAL" clId="{C12FF095-B2AC-41F7-B3A9-1D273D17B115}" dt="2018-06-15T17:09:57.160" v="23" actId="27636"/>
          <ac:spMkLst>
            <pc:docMk/>
            <pc:sldMk cId="4058862042" sldId="441"/>
            <ac:spMk id="1049" creationId="{90E812DE-E285-4EE3-AD31-E8A365C3AF49}"/>
          </ac:spMkLst>
        </pc:spChg>
        <pc:spChg chg="mod">
          <ac:chgData name="Mohammad Adibuzzaman" userId="6bf5b5f8-29ea-4e6d-977b-a0f471a9e451" providerId="ADAL" clId="{C12FF095-B2AC-41F7-B3A9-1D273D17B115}" dt="2018-06-15T17:09:57.169" v="27" actId="27636"/>
          <ac:spMkLst>
            <pc:docMk/>
            <pc:sldMk cId="4058862042" sldId="441"/>
            <ac:spMk id="1050" creationId="{EA66FA51-C5E2-46CE-B032-049B6D2AA5E4}"/>
          </ac:spMkLst>
        </pc:spChg>
        <pc:spChg chg="mod">
          <ac:chgData name="Mohammad Adibuzzaman" userId="6bf5b5f8-29ea-4e6d-977b-a0f471a9e451" providerId="ADAL" clId="{C12FF095-B2AC-41F7-B3A9-1D273D17B115}" dt="2018-06-15T17:09:57.191" v="32" actId="27636"/>
          <ac:spMkLst>
            <pc:docMk/>
            <pc:sldMk cId="4058862042" sldId="441"/>
            <ac:spMk id="1057" creationId="{5E1CFB35-ABE0-4E93-9514-A9C83FC56179}"/>
          </ac:spMkLst>
        </pc:spChg>
        <pc:spChg chg="mod">
          <ac:chgData name="Mohammad Adibuzzaman" userId="6bf5b5f8-29ea-4e6d-977b-a0f471a9e451" providerId="ADAL" clId="{C12FF095-B2AC-41F7-B3A9-1D273D17B115}" dt="2018-06-15T17:09:57.165" v="25" actId="27636"/>
          <ac:spMkLst>
            <pc:docMk/>
            <pc:sldMk cId="4058862042" sldId="441"/>
            <ac:spMk id="1067" creationId="{BFBA0D18-751B-4B09-BB91-FE01FFF8B6B6}"/>
          </ac:spMkLst>
        </pc:spChg>
        <pc:spChg chg="mod">
          <ac:chgData name="Mohammad Adibuzzaman" userId="6bf5b5f8-29ea-4e6d-977b-a0f471a9e451" providerId="ADAL" clId="{C12FF095-B2AC-41F7-B3A9-1D273D17B115}" dt="2018-06-15T17:09:57.184" v="31" actId="27636"/>
          <ac:spMkLst>
            <pc:docMk/>
            <pc:sldMk cId="4058862042" sldId="441"/>
            <ac:spMk id="1115" creationId="{99D4FE85-4921-46EF-8443-FB78276B03BD}"/>
          </ac:spMkLst>
        </pc:spChg>
        <pc:spChg chg="mod">
          <ac:chgData name="Mohammad Adibuzzaman" userId="6bf5b5f8-29ea-4e6d-977b-a0f471a9e451" providerId="ADAL" clId="{C12FF095-B2AC-41F7-B3A9-1D273D17B115}" dt="2018-06-15T17:09:57.193" v="33" actId="27636"/>
          <ac:spMkLst>
            <pc:docMk/>
            <pc:sldMk cId="4058862042" sldId="441"/>
            <ac:spMk id="1120" creationId="{7BF39F93-846F-4A78-A0F9-4A3BB8EF5865}"/>
          </ac:spMkLst>
        </pc:spChg>
        <pc:spChg chg="mod">
          <ac:chgData name="Mohammad Adibuzzaman" userId="6bf5b5f8-29ea-4e6d-977b-a0f471a9e451" providerId="ADAL" clId="{C12FF095-B2AC-41F7-B3A9-1D273D17B115}" dt="2018-06-15T17:09:57.198" v="36" actId="27636"/>
          <ac:spMkLst>
            <pc:docMk/>
            <pc:sldMk cId="4058862042" sldId="441"/>
            <ac:spMk id="1121" creationId="{FDC7AD2F-70D7-490D-B50C-BF2822AED43F}"/>
          </ac:spMkLst>
        </pc:spChg>
        <pc:spChg chg="mod">
          <ac:chgData name="Mohammad Adibuzzaman" userId="6bf5b5f8-29ea-4e6d-977b-a0f471a9e451" providerId="ADAL" clId="{C12FF095-B2AC-41F7-B3A9-1D273D17B115}" dt="2018-06-15T17:09:57.200" v="37" actId="27636"/>
          <ac:spMkLst>
            <pc:docMk/>
            <pc:sldMk cId="4058862042" sldId="441"/>
            <ac:spMk id="1122" creationId="{AED93C88-E0AB-4EB5-8A1F-6DD311C11837}"/>
          </ac:spMkLst>
        </pc:spChg>
        <pc:spChg chg="mod">
          <ac:chgData name="Mohammad Adibuzzaman" userId="6bf5b5f8-29ea-4e6d-977b-a0f471a9e451" providerId="ADAL" clId="{C12FF095-B2AC-41F7-B3A9-1D273D17B115}" dt="2018-06-15T17:09:57.196" v="35" actId="27636"/>
          <ac:spMkLst>
            <pc:docMk/>
            <pc:sldMk cId="4058862042" sldId="441"/>
            <ac:spMk id="1123" creationId="{E6F175F4-CFAD-4A81-8AF0-7808CFBA8AF5}"/>
          </ac:spMkLst>
        </pc:spChg>
        <pc:spChg chg="mod">
          <ac:chgData name="Mohammad Adibuzzaman" userId="6bf5b5f8-29ea-4e6d-977b-a0f471a9e451" providerId="ADAL" clId="{C12FF095-B2AC-41F7-B3A9-1D273D17B115}" dt="2018-06-15T17:09:57.202" v="38" actId="27636"/>
          <ac:spMkLst>
            <pc:docMk/>
            <pc:sldMk cId="4058862042" sldId="441"/>
            <ac:spMk id="1124" creationId="{30AB0ECB-8635-4150-8554-62FDAF03E4C3}"/>
          </ac:spMkLst>
        </pc:spChg>
        <pc:spChg chg="mod">
          <ac:chgData name="Mohammad Adibuzzaman" userId="6bf5b5f8-29ea-4e6d-977b-a0f471a9e451" providerId="ADAL" clId="{C12FF095-B2AC-41F7-B3A9-1D273D17B115}" dt="2018-06-15T17:09:57.233" v="51" actId="27636"/>
          <ac:spMkLst>
            <pc:docMk/>
            <pc:sldMk cId="4058862042" sldId="441"/>
            <ac:spMk id="1131" creationId="{255A43B5-7534-4DA4-9CF2-1D0E196EF2D9}"/>
          </ac:spMkLst>
        </pc:spChg>
        <pc:spChg chg="mod">
          <ac:chgData name="Mohammad Adibuzzaman" userId="6bf5b5f8-29ea-4e6d-977b-a0f471a9e451" providerId="ADAL" clId="{C12FF095-B2AC-41F7-B3A9-1D273D17B115}" dt="2018-06-15T17:09:57.195" v="34" actId="27636"/>
          <ac:spMkLst>
            <pc:docMk/>
            <pc:sldMk cId="4058862042" sldId="441"/>
            <ac:spMk id="1141" creationId="{FB2792A9-1FAA-42C5-A34F-2B46A495F726}"/>
          </ac:spMkLst>
        </pc:spChg>
        <pc:spChg chg="mod">
          <ac:chgData name="Mohammad Adibuzzaman" userId="6bf5b5f8-29ea-4e6d-977b-a0f471a9e451" providerId="ADAL" clId="{C12FF095-B2AC-41F7-B3A9-1D273D17B115}" dt="2018-06-15T17:09:57.228" v="49" actId="27636"/>
          <ac:spMkLst>
            <pc:docMk/>
            <pc:sldMk cId="4058862042" sldId="441"/>
            <ac:spMk id="1189" creationId="{880D4378-1D66-4463-92B7-918C3CCA4A3D}"/>
          </ac:spMkLst>
        </pc:spChg>
        <pc:spChg chg="mod">
          <ac:chgData name="Mohammad Adibuzzaman" userId="6bf5b5f8-29ea-4e6d-977b-a0f471a9e451" providerId="ADAL" clId="{C12FF095-B2AC-41F7-B3A9-1D273D17B115}" dt="2018-06-15T17:09:57.221" v="44" actId="27636"/>
          <ac:spMkLst>
            <pc:docMk/>
            <pc:sldMk cId="4058862042" sldId="441"/>
            <ac:spMk id="1194" creationId="{7B6A178B-0A47-40F2-BF9C-D9AA12E86E04}"/>
          </ac:spMkLst>
        </pc:spChg>
        <pc:spChg chg="mod">
          <ac:chgData name="Mohammad Adibuzzaman" userId="6bf5b5f8-29ea-4e6d-977b-a0f471a9e451" providerId="ADAL" clId="{C12FF095-B2AC-41F7-B3A9-1D273D17B115}" dt="2018-06-15T17:09:57.214" v="40" actId="27636"/>
          <ac:spMkLst>
            <pc:docMk/>
            <pc:sldMk cId="4058862042" sldId="441"/>
            <ac:spMk id="1195" creationId="{903A770C-38EC-4669-BB23-F8A5B636C4CB}"/>
          </ac:spMkLst>
        </pc:spChg>
        <pc:spChg chg="mod">
          <ac:chgData name="Mohammad Adibuzzaman" userId="6bf5b5f8-29ea-4e6d-977b-a0f471a9e451" providerId="ADAL" clId="{C12FF095-B2AC-41F7-B3A9-1D273D17B115}" dt="2018-06-15T17:09:57.230" v="50" actId="27636"/>
          <ac:spMkLst>
            <pc:docMk/>
            <pc:sldMk cId="4058862042" sldId="441"/>
            <ac:spMk id="1196" creationId="{2D08442A-26B0-4B78-8C08-6D4A5F8C86A3}"/>
          </ac:spMkLst>
        </pc:spChg>
        <pc:spChg chg="mod">
          <ac:chgData name="Mohammad Adibuzzaman" userId="6bf5b5f8-29ea-4e6d-977b-a0f471a9e451" providerId="ADAL" clId="{C12FF095-B2AC-41F7-B3A9-1D273D17B115}" dt="2018-06-15T17:09:57.215" v="41" actId="27636"/>
          <ac:spMkLst>
            <pc:docMk/>
            <pc:sldMk cId="4058862042" sldId="441"/>
            <ac:spMk id="1197" creationId="{20E50578-36EF-482C-AEB5-72845EAF5AFD}"/>
          </ac:spMkLst>
        </pc:spChg>
        <pc:spChg chg="mod">
          <ac:chgData name="Mohammad Adibuzzaman" userId="6bf5b5f8-29ea-4e6d-977b-a0f471a9e451" providerId="ADAL" clId="{C12FF095-B2AC-41F7-B3A9-1D273D17B115}" dt="2018-06-15T17:09:57.222" v="45" actId="27636"/>
          <ac:spMkLst>
            <pc:docMk/>
            <pc:sldMk cId="4058862042" sldId="441"/>
            <ac:spMk id="1198" creationId="{6BF961DD-E227-4668-BC38-21FC7274AF35}"/>
          </ac:spMkLst>
        </pc:spChg>
        <pc:spChg chg="mod">
          <ac:chgData name="Mohammad Adibuzzaman" userId="6bf5b5f8-29ea-4e6d-977b-a0f471a9e451" providerId="ADAL" clId="{C12FF095-B2AC-41F7-B3A9-1D273D17B115}" dt="2018-06-15T17:09:57.238" v="53" actId="27636"/>
          <ac:spMkLst>
            <pc:docMk/>
            <pc:sldMk cId="4058862042" sldId="441"/>
            <ac:spMk id="1205" creationId="{14AF7CF2-AF6F-445B-ACD6-32DFBDFCE52B}"/>
          </ac:spMkLst>
        </pc:spChg>
        <pc:spChg chg="mod">
          <ac:chgData name="Mohammad Adibuzzaman" userId="6bf5b5f8-29ea-4e6d-977b-a0f471a9e451" providerId="ADAL" clId="{C12FF095-B2AC-41F7-B3A9-1D273D17B115}" dt="2018-06-15T17:09:57.212" v="39" actId="27636"/>
          <ac:spMkLst>
            <pc:docMk/>
            <pc:sldMk cId="4058862042" sldId="441"/>
            <ac:spMk id="1215" creationId="{D6A0479C-2100-4A10-B4D4-272BBE953F79}"/>
          </ac:spMkLst>
        </pc:spChg>
        <pc:grpChg chg="del">
          <ac:chgData name="Mohammad Adibuzzaman" userId="6bf5b5f8-29ea-4e6d-977b-a0f471a9e451" providerId="ADAL" clId="{C12FF095-B2AC-41F7-B3A9-1D273D17B115}" dt="2018-06-18T17:27:40.304" v="224" actId="478"/>
          <ac:grpSpMkLst>
            <pc:docMk/>
            <pc:sldMk cId="4058862042" sldId="441"/>
            <ac:grpSpMk id="34" creationId="{79808441-B337-024A-97FE-1B6B3D4B713C}"/>
          </ac:grpSpMkLst>
        </pc:grpChg>
      </pc:sldChg>
      <pc:sldChg chg="delSp add">
        <pc:chgData name="Mohammad Adibuzzaman" userId="6bf5b5f8-29ea-4e6d-977b-a0f471a9e451" providerId="ADAL" clId="{C12FF095-B2AC-41F7-B3A9-1D273D17B115}" dt="2018-06-18T17:22:04.001" v="206" actId="478"/>
        <pc:sldMkLst>
          <pc:docMk/>
          <pc:sldMk cId="2746561755" sldId="442"/>
        </pc:sldMkLst>
        <pc:spChg chg="topLvl">
          <ac:chgData name="Mohammad Adibuzzaman" userId="6bf5b5f8-29ea-4e6d-977b-a0f471a9e451" providerId="ADAL" clId="{C12FF095-B2AC-41F7-B3A9-1D273D17B115}" dt="2018-06-18T17:22:04.001" v="206" actId="478"/>
          <ac:spMkLst>
            <pc:docMk/>
            <pc:sldMk cId="2746561755" sldId="442"/>
            <ac:spMk id="35" creationId="{F6FDF7BF-75E1-1D45-BF87-880DDF39EED7}"/>
          </ac:spMkLst>
        </pc:spChg>
        <pc:spChg chg="del topLvl">
          <ac:chgData name="Mohammad Adibuzzaman" userId="6bf5b5f8-29ea-4e6d-977b-a0f471a9e451" providerId="ADAL" clId="{C12FF095-B2AC-41F7-B3A9-1D273D17B115}" dt="2018-06-18T17:22:04.001" v="206" actId="478"/>
          <ac:spMkLst>
            <pc:docMk/>
            <pc:sldMk cId="2746561755" sldId="442"/>
            <ac:spMk id="36" creationId="{AB3AFACA-80F4-0647-B9A8-9197B279046C}"/>
          </ac:spMkLst>
        </pc:spChg>
        <pc:grpChg chg="del">
          <ac:chgData name="Mohammad Adibuzzaman" userId="6bf5b5f8-29ea-4e6d-977b-a0f471a9e451" providerId="ADAL" clId="{C12FF095-B2AC-41F7-B3A9-1D273D17B115}" dt="2018-06-18T17:22:04.001" v="206" actId="478"/>
          <ac:grpSpMkLst>
            <pc:docMk/>
            <pc:sldMk cId="2746561755" sldId="442"/>
            <ac:grpSpMk id="34" creationId="{79808441-B337-024A-97FE-1B6B3D4B713C}"/>
          </ac:grpSpMkLst>
        </pc:grpChg>
      </pc:sldChg>
      <pc:sldChg chg="modSp add">
        <pc:chgData name="Mohammad Adibuzzaman" userId="6bf5b5f8-29ea-4e6d-977b-a0f471a9e451" providerId="ADAL" clId="{C12FF095-B2AC-41F7-B3A9-1D273D17B115}" dt="2018-06-15T17:09:57.065" v="13" actId="27636"/>
        <pc:sldMkLst>
          <pc:docMk/>
          <pc:sldMk cId="3069981830" sldId="456"/>
        </pc:sldMkLst>
        <pc:spChg chg="mod">
          <ac:chgData name="Mohammad Adibuzzaman" userId="6bf5b5f8-29ea-4e6d-977b-a0f471a9e451" providerId="ADAL" clId="{C12FF095-B2AC-41F7-B3A9-1D273D17B115}" dt="2018-06-15T17:09:57.064" v="12" actId="27636"/>
          <ac:spMkLst>
            <pc:docMk/>
            <pc:sldMk cId="3069981830" sldId="456"/>
            <ac:spMk id="3" creationId="{FFB4F34F-8CEA-B341-86FF-6436D5C00C82}"/>
          </ac:spMkLst>
        </pc:spChg>
        <pc:spChg chg="mod">
          <ac:chgData name="Mohammad Adibuzzaman" userId="6bf5b5f8-29ea-4e6d-977b-a0f471a9e451" providerId="ADAL" clId="{C12FF095-B2AC-41F7-B3A9-1D273D17B115}" dt="2018-06-15T17:09:57.065" v="13" actId="27636"/>
          <ac:spMkLst>
            <pc:docMk/>
            <pc:sldMk cId="3069981830" sldId="456"/>
            <ac:spMk id="17" creationId="{0192C582-7A88-D141-B444-4851B955F4EA}"/>
          </ac:spMkLst>
        </pc:spChg>
        <pc:spChg chg="mod">
          <ac:chgData name="Mohammad Adibuzzaman" userId="6bf5b5f8-29ea-4e6d-977b-a0f471a9e451" providerId="ADAL" clId="{C12FF095-B2AC-41F7-B3A9-1D273D17B115}" dt="2018-06-15T17:09:57.062" v="11" actId="27636"/>
          <ac:spMkLst>
            <pc:docMk/>
            <pc:sldMk cId="3069981830" sldId="456"/>
            <ac:spMk id="18" creationId="{42F430E2-C461-F749-9151-BA6EC36D9736}"/>
          </ac:spMkLst>
        </pc:spChg>
      </pc:sldChg>
      <pc:sldChg chg="modSp add">
        <pc:chgData name="Mohammad Adibuzzaman" userId="6bf5b5f8-29ea-4e6d-977b-a0f471a9e451" providerId="ADAL" clId="{C12FF095-B2AC-41F7-B3A9-1D273D17B115}" dt="2018-06-18T17:25:27.054" v="221" actId="1076"/>
        <pc:sldMkLst>
          <pc:docMk/>
          <pc:sldMk cId="1997696338" sldId="458"/>
        </pc:sldMkLst>
        <pc:spChg chg="mod">
          <ac:chgData name="Mohammad Adibuzzaman" userId="6bf5b5f8-29ea-4e6d-977b-a0f471a9e451" providerId="ADAL" clId="{C12FF095-B2AC-41F7-B3A9-1D273D17B115}" dt="2018-06-18T17:25:24.641" v="220" actId="1076"/>
          <ac:spMkLst>
            <pc:docMk/>
            <pc:sldMk cId="1997696338" sldId="458"/>
            <ac:spMk id="2" creationId="{00000000-0000-0000-0000-000000000000}"/>
          </ac:spMkLst>
        </pc:spChg>
        <pc:spChg chg="mod">
          <ac:chgData name="Mohammad Adibuzzaman" userId="6bf5b5f8-29ea-4e6d-977b-a0f471a9e451" providerId="ADAL" clId="{C12FF095-B2AC-41F7-B3A9-1D273D17B115}" dt="2018-06-18T17:25:27.054" v="221" actId="1076"/>
          <ac:spMkLst>
            <pc:docMk/>
            <pc:sldMk cId="1997696338" sldId="458"/>
            <ac:spMk id="3" creationId="{00000000-0000-0000-0000-000000000000}"/>
          </ac:spMkLst>
        </pc:spChg>
      </pc:sldChg>
      <pc:sldChg chg="add">
        <pc:chgData name="Mohammad Adibuzzaman" userId="6bf5b5f8-29ea-4e6d-977b-a0f471a9e451" providerId="ADAL" clId="{C12FF095-B2AC-41F7-B3A9-1D273D17B115}" dt="2018-06-18T15:59:57.743" v="148" actId="27636"/>
        <pc:sldMkLst>
          <pc:docMk/>
          <pc:sldMk cId="95138059" sldId="459"/>
        </pc:sldMkLst>
      </pc:sldChg>
      <pc:sldChg chg="add">
        <pc:chgData name="Mohammad Adibuzzaman" userId="6bf5b5f8-29ea-4e6d-977b-a0f471a9e451" providerId="ADAL" clId="{C12FF095-B2AC-41F7-B3A9-1D273D17B115}" dt="2018-06-18T15:59:57.743" v="148" actId="27636"/>
        <pc:sldMkLst>
          <pc:docMk/>
          <pc:sldMk cId="1376291063" sldId="460"/>
        </pc:sldMkLst>
      </pc:sldChg>
      <pc:sldChg chg="modSp add">
        <pc:chgData name="Mohammad Adibuzzaman" userId="6bf5b5f8-29ea-4e6d-977b-a0f471a9e451" providerId="ADAL" clId="{C12FF095-B2AC-41F7-B3A9-1D273D17B115}" dt="2018-06-18T15:59:57.953" v="149" actId="27636"/>
        <pc:sldMkLst>
          <pc:docMk/>
          <pc:sldMk cId="1575876115" sldId="462"/>
        </pc:sldMkLst>
        <pc:spChg chg="mod">
          <ac:chgData name="Mohammad Adibuzzaman" userId="6bf5b5f8-29ea-4e6d-977b-a0f471a9e451" providerId="ADAL" clId="{C12FF095-B2AC-41F7-B3A9-1D273D17B115}" dt="2018-06-18T15:59:57.953" v="149" actId="27636"/>
          <ac:spMkLst>
            <pc:docMk/>
            <pc:sldMk cId="1575876115" sldId="462"/>
            <ac:spMk id="3" creationId="{00000000-0000-0000-0000-000000000000}"/>
          </ac:spMkLst>
        </pc:spChg>
      </pc:sldChg>
      <pc:sldChg chg="addSp delSp modSp add ord">
        <pc:chgData name="Mohammad Adibuzzaman" userId="6bf5b5f8-29ea-4e6d-977b-a0f471a9e451" providerId="ADAL" clId="{C12FF095-B2AC-41F7-B3A9-1D273D17B115}" dt="2018-06-21T19:47:01.476" v="597" actId="20577"/>
        <pc:sldMkLst>
          <pc:docMk/>
          <pc:sldMk cId="2852983039" sldId="463"/>
        </pc:sldMkLst>
        <pc:spChg chg="mod">
          <ac:chgData name="Mohammad Adibuzzaman" userId="6bf5b5f8-29ea-4e6d-977b-a0f471a9e451" providerId="ADAL" clId="{C12FF095-B2AC-41F7-B3A9-1D273D17B115}" dt="2018-06-18T17:29:31.381" v="247" actId="20577"/>
          <ac:spMkLst>
            <pc:docMk/>
            <pc:sldMk cId="2852983039" sldId="463"/>
            <ac:spMk id="2" creationId="{EB7B37B4-DF97-4AE8-9749-932414E4D451}"/>
          </ac:spMkLst>
        </pc:spChg>
        <pc:spChg chg="add mod">
          <ac:chgData name="Mohammad Adibuzzaman" userId="6bf5b5f8-29ea-4e6d-977b-a0f471a9e451" providerId="ADAL" clId="{C12FF095-B2AC-41F7-B3A9-1D273D17B115}" dt="2018-06-18T17:32:04.867" v="578" actId="14100"/>
          <ac:spMkLst>
            <pc:docMk/>
            <pc:sldMk cId="2852983039" sldId="463"/>
            <ac:spMk id="4" creationId="{A9ECB765-7349-4DAA-BD13-1075C7FA4C36}"/>
          </ac:spMkLst>
        </pc:spChg>
        <pc:picChg chg="add del">
          <ac:chgData name="Mohammad Adibuzzaman" userId="6bf5b5f8-29ea-4e6d-977b-a0f471a9e451" providerId="ADAL" clId="{C12FF095-B2AC-41F7-B3A9-1D273D17B115}" dt="2018-06-21T19:46:49.746" v="595" actId="20577"/>
          <ac:picMkLst>
            <pc:docMk/>
            <pc:sldMk cId="2852983039" sldId="463"/>
            <ac:picMk id="5" creationId="{CE5A0209-EA75-4BF4-A496-DFBDB58C27A7}"/>
          </ac:picMkLst>
        </pc:picChg>
      </pc:sldChg>
      <pc:sldChg chg="addSp delSp modSp add">
        <pc:chgData name="Mohammad Adibuzzaman" userId="6bf5b5f8-29ea-4e6d-977b-a0f471a9e451" providerId="ADAL" clId="{C12FF095-B2AC-41F7-B3A9-1D273D17B115}" dt="2018-06-21T20:16:54.786" v="673" actId="20577"/>
        <pc:sldMkLst>
          <pc:docMk/>
          <pc:sldMk cId="2023415068" sldId="464"/>
        </pc:sldMkLst>
        <pc:spChg chg="del">
          <ac:chgData name="Mohammad Adibuzzaman" userId="6bf5b5f8-29ea-4e6d-977b-a0f471a9e451" providerId="ADAL" clId="{C12FF095-B2AC-41F7-B3A9-1D273D17B115}" dt="2018-06-21T20:14:53.226" v="603" actId="20577"/>
          <ac:spMkLst>
            <pc:docMk/>
            <pc:sldMk cId="2023415068" sldId="464"/>
            <ac:spMk id="2" creationId="{149FC6D5-950B-4BD1-B242-5B0B9BF24B9E}"/>
          </ac:spMkLst>
        </pc:spChg>
        <pc:spChg chg="del">
          <ac:chgData name="Mohammad Adibuzzaman" userId="6bf5b5f8-29ea-4e6d-977b-a0f471a9e451" providerId="ADAL" clId="{C12FF095-B2AC-41F7-B3A9-1D273D17B115}" dt="2018-06-21T20:15:15.986" v="633" actId="478"/>
          <ac:spMkLst>
            <pc:docMk/>
            <pc:sldMk cId="2023415068" sldId="464"/>
            <ac:spMk id="3" creationId="{6B19ED70-2A51-4DC5-BFE1-88C13F16BBD3}"/>
          </ac:spMkLst>
        </pc:spChg>
        <pc:spChg chg="mod">
          <ac:chgData name="Mohammad Adibuzzaman" userId="6bf5b5f8-29ea-4e6d-977b-a0f471a9e451" providerId="ADAL" clId="{C12FF095-B2AC-41F7-B3A9-1D273D17B115}" dt="2018-06-21T20:15:13.548" v="632" actId="207"/>
          <ac:spMkLst>
            <pc:docMk/>
            <pc:sldMk cId="2023415068" sldId="464"/>
            <ac:spMk id="4" creationId="{332D3502-ECA4-41EC-A9D5-F51655606D3E}"/>
          </ac:spMkLst>
        </pc:spChg>
        <pc:spChg chg="add mod">
          <ac:chgData name="Mohammad Adibuzzaman" userId="6bf5b5f8-29ea-4e6d-977b-a0f471a9e451" providerId="ADAL" clId="{C12FF095-B2AC-41F7-B3A9-1D273D17B115}" dt="2018-06-21T20:16:54.786" v="673" actId="20577"/>
          <ac:spMkLst>
            <pc:docMk/>
            <pc:sldMk cId="2023415068" sldId="464"/>
            <ac:spMk id="6" creationId="{B06848A7-F2F8-4C53-9B3E-BE089F38EFF4}"/>
          </ac:spMkLst>
        </pc:spChg>
        <pc:picChg chg="add mod">
          <ac:chgData name="Mohammad Adibuzzaman" userId="6bf5b5f8-29ea-4e6d-977b-a0f471a9e451" providerId="ADAL" clId="{C12FF095-B2AC-41F7-B3A9-1D273D17B115}" dt="2018-06-21T20:16:01.093" v="640" actId="1076"/>
          <ac:picMkLst>
            <pc:docMk/>
            <pc:sldMk cId="2023415068" sldId="464"/>
            <ac:picMk id="5" creationId="{EBCA3B7B-55F0-42A0-A1B5-975291C93501}"/>
          </ac:picMkLst>
        </pc:picChg>
      </pc:sldChg>
      <pc:sldMasterChg chg="delSldLayout modSldLayout">
        <pc:chgData name="Mohammad Adibuzzaman" userId="6bf5b5f8-29ea-4e6d-977b-a0f471a9e451" providerId="ADAL" clId="{C12FF095-B2AC-41F7-B3A9-1D273D17B115}" dt="2018-06-21T19:38:50.768" v="583" actId="2696"/>
        <pc:sldMasterMkLst>
          <pc:docMk/>
          <pc:sldMasterMk cId="4174108187" sldId="2147483663"/>
        </pc:sldMasterMkLst>
        <pc:sldLayoutChg chg="delSp">
          <pc:chgData name="Mohammad Adibuzzaman" userId="6bf5b5f8-29ea-4e6d-977b-a0f471a9e451" providerId="ADAL" clId="{C12FF095-B2AC-41F7-B3A9-1D273D17B115}" dt="2018-06-15T17:07:18.692" v="1" actId="6549"/>
          <pc:sldLayoutMkLst>
            <pc:docMk/>
            <pc:sldMasterMk cId="4174108187" sldId="2147483663"/>
            <pc:sldLayoutMk cId="3389642591" sldId="2147483677"/>
          </pc:sldLayoutMkLst>
          <pc:spChg chg="del">
            <ac:chgData name="Mohammad Adibuzzaman" userId="6bf5b5f8-29ea-4e6d-977b-a0f471a9e451" providerId="ADAL" clId="{C12FF095-B2AC-41F7-B3A9-1D273D17B115}" dt="2018-06-15T17:07:18.692" v="1" actId="6549"/>
            <ac:spMkLst>
              <pc:docMk/>
              <pc:sldMasterMk cId="4174108187" sldId="2147483663"/>
              <pc:sldLayoutMk cId="3389642591" sldId="2147483677"/>
              <ac:spMk id="8" creationId="{00000000-0000-0000-0000-000000000000}"/>
            </ac:spMkLst>
          </pc:spChg>
          <pc:spChg chg="del">
            <ac:chgData name="Mohammad Adibuzzaman" userId="6bf5b5f8-29ea-4e6d-977b-a0f471a9e451" providerId="ADAL" clId="{C12FF095-B2AC-41F7-B3A9-1D273D17B115}" dt="2018-06-15T17:07:18.692" v="1" actId="6549"/>
            <ac:spMkLst>
              <pc:docMk/>
              <pc:sldMasterMk cId="4174108187" sldId="2147483663"/>
              <pc:sldLayoutMk cId="3389642591" sldId="2147483677"/>
              <ac:spMk id="9" creationId="{00000000-0000-0000-0000-000000000000}"/>
            </ac:spMkLst>
          </pc:spChg>
          <pc:grpChg chg="del">
            <ac:chgData name="Mohammad Adibuzzaman" userId="6bf5b5f8-29ea-4e6d-977b-a0f471a9e451" providerId="ADAL" clId="{C12FF095-B2AC-41F7-B3A9-1D273D17B115}" dt="2018-06-15T17:07:18.692" v="1" actId="6549"/>
            <ac:grpSpMkLst>
              <pc:docMk/>
              <pc:sldMasterMk cId="4174108187" sldId="2147483663"/>
              <pc:sldLayoutMk cId="3389642591" sldId="2147483677"/>
              <ac:grpSpMk id="12" creationId="{00000000-0000-0000-0000-000000000000}"/>
            </ac:grpSpMkLst>
          </pc:grpChg>
          <pc:picChg chg="del">
            <ac:chgData name="Mohammad Adibuzzaman" userId="6bf5b5f8-29ea-4e6d-977b-a0f471a9e451" providerId="ADAL" clId="{C12FF095-B2AC-41F7-B3A9-1D273D17B115}" dt="2018-06-15T17:07:18.692" v="1" actId="6549"/>
            <ac:picMkLst>
              <pc:docMk/>
              <pc:sldMasterMk cId="4174108187" sldId="2147483663"/>
              <pc:sldLayoutMk cId="3389642591" sldId="2147483677"/>
              <ac:picMk id="7" creationId="{00000000-0000-0000-0000-000000000000}"/>
            </ac:picMkLst>
          </pc:picChg>
          <pc:picChg chg="del">
            <ac:chgData name="Mohammad Adibuzzaman" userId="6bf5b5f8-29ea-4e6d-977b-a0f471a9e451" providerId="ADAL" clId="{C12FF095-B2AC-41F7-B3A9-1D273D17B115}" dt="2018-06-15T17:07:18.692" v="1" actId="6549"/>
            <ac:picMkLst>
              <pc:docMk/>
              <pc:sldMasterMk cId="4174108187" sldId="2147483663"/>
              <pc:sldLayoutMk cId="3389642591" sldId="2147483677"/>
              <ac:picMk id="11" creationId="{00000000-0000-0000-0000-000000000000}"/>
            </ac:picMkLst>
          </pc:picChg>
        </pc:sldLayoutChg>
      </pc:sldMasterChg>
      <pc:sldMasterChg chg="delSldLayout">
        <pc:chgData name="Mohammad Adibuzzaman" userId="6bf5b5f8-29ea-4e6d-977b-a0f471a9e451" providerId="ADAL" clId="{C12FF095-B2AC-41F7-B3A9-1D273D17B115}" dt="2018-06-21T19:44:20.768" v="592" actId="2696"/>
        <pc:sldMasterMkLst>
          <pc:docMk/>
          <pc:sldMasterMk cId="3656263563" sldId="2147483678"/>
        </pc:sldMasterMkLst>
      </pc:sldMasterChg>
    </pc:docChg>
  </pc:docChgLst>
  <pc:docChgLst>
    <pc:chgData name="Mohammad Adibuzzaman" userId="6bf5b5f8-29ea-4e6d-977b-a0f471a9e451" providerId="ADAL" clId="{B566002C-0000-4FF2-BE01-92F776A456B9}"/>
    <pc:docChg chg="custSel delSld modSld delSection modSection">
      <pc:chgData name="Mohammad Adibuzzaman" userId="6bf5b5f8-29ea-4e6d-977b-a0f471a9e451" providerId="ADAL" clId="{B566002C-0000-4FF2-BE01-92F776A456B9}" dt="2018-06-24T19:58:40.537" v="39" actId="2696"/>
      <pc:docMkLst>
        <pc:docMk/>
      </pc:docMkLst>
      <pc:sldChg chg="modSp">
        <pc:chgData name="Mohammad Adibuzzaman" userId="6bf5b5f8-29ea-4e6d-977b-a0f471a9e451" providerId="ADAL" clId="{B566002C-0000-4FF2-BE01-92F776A456B9}" dt="2018-06-24T19:55:32.699" v="36" actId="20577"/>
        <pc:sldMkLst>
          <pc:docMk/>
          <pc:sldMk cId="1556120283" sldId="281"/>
        </pc:sldMkLst>
        <pc:spChg chg="mod">
          <ac:chgData name="Mohammad Adibuzzaman" userId="6bf5b5f8-29ea-4e6d-977b-a0f471a9e451" providerId="ADAL" clId="{B566002C-0000-4FF2-BE01-92F776A456B9}" dt="2018-06-24T19:55:32.699" v="36" actId="20577"/>
          <ac:spMkLst>
            <pc:docMk/>
            <pc:sldMk cId="1556120283" sldId="281"/>
            <ac:spMk id="2" creationId="{A160384A-5BCD-42F9-80CE-F742818E3879}"/>
          </ac:spMkLst>
        </pc:spChg>
      </pc:sldChg>
      <pc:sldChg chg="modSp">
        <pc:chgData name="Mohammad Adibuzzaman" userId="6bf5b5f8-29ea-4e6d-977b-a0f471a9e451" providerId="ADAL" clId="{B566002C-0000-4FF2-BE01-92F776A456B9}" dt="2018-06-24T19:56:38.448" v="38" actId="14100"/>
        <pc:sldMkLst>
          <pc:docMk/>
          <pc:sldMk cId="417289773" sldId="287"/>
        </pc:sldMkLst>
        <pc:spChg chg="mod">
          <ac:chgData name="Mohammad Adibuzzaman" userId="6bf5b5f8-29ea-4e6d-977b-a0f471a9e451" providerId="ADAL" clId="{B566002C-0000-4FF2-BE01-92F776A456B9}" dt="2018-06-24T19:56:38.448" v="38" actId="14100"/>
          <ac:spMkLst>
            <pc:docMk/>
            <pc:sldMk cId="417289773" sldId="287"/>
            <ac:spMk id="3" creationId="{00000000-0000-0000-0000-000000000000}"/>
          </ac:spMkLst>
        </pc:spChg>
      </pc:sldChg>
      <pc:sldChg chg="del">
        <pc:chgData name="Mohammad Adibuzzaman" userId="6bf5b5f8-29ea-4e6d-977b-a0f471a9e451" providerId="ADAL" clId="{B566002C-0000-4FF2-BE01-92F776A456B9}" dt="2018-06-24T19:58:40.537" v="39" actId="2696"/>
        <pc:sldMkLst>
          <pc:docMk/>
          <pc:sldMk cId="4263799981" sldId="376"/>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04-30T22:50:44.614" idx="6">
    <p:pos x="10" y="10"/>
    <p:text>Be clear about what/how we'll create carepaths</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4-30T21:45:33.440" idx="5">
    <p:pos x="7813" y="4123"/>
    <p:text>Add a snapshot of Markov chain..</p:text>
    <p:extLst mod="1">
      <p:ext uri="{C676402C-5697-4E1C-873F-D02D1690AC5C}">
        <p15:threadingInfo xmlns:p15="http://schemas.microsoft.com/office/powerpoint/2012/main" timeZoneBias="240"/>
      </p:ext>
    </p:extLst>
  </p:cm>
  <p:cm authorId="1" dt="2018-04-30T23:01:53.019" idx="12">
    <p:pos x="7813" y="4219"/>
    <p:text>give examp,e of markov chain based on copd treatment interventions from the guidelines</p:text>
    <p:extLst>
      <p:ext uri="{C676402C-5697-4E1C-873F-D02D1690AC5C}">
        <p15:threadingInfo xmlns:p15="http://schemas.microsoft.com/office/powerpoint/2012/main" timeZoneBias="240">
          <p15:parentCm authorId="1" idx="5"/>
        </p15:threadingInfo>
      </p:ext>
    </p:extLst>
  </p:cm>
  <p:cm authorId="1" dt="2018-04-30T23:02:02.901" idx="13">
    <p:pos x="7813" y="4315"/>
    <p:text>state 1: enter hospital</p:text>
    <p:extLst>
      <p:ext uri="{C676402C-5697-4E1C-873F-D02D1690AC5C}">
        <p15:threadingInfo xmlns:p15="http://schemas.microsoft.com/office/powerpoint/2012/main" timeZoneBias="240">
          <p15:parentCm authorId="1" idx="5"/>
        </p15:threadingInfo>
      </p:ext>
    </p:extLst>
  </p:cm>
  <p:cm authorId="1" dt="2018-04-30T23:02:10.456" idx="14">
    <p:pos x="7813" y="4411"/>
    <p:text>state 2: exacerbation</p:text>
    <p:extLst>
      <p:ext uri="{C676402C-5697-4E1C-873F-D02D1690AC5C}">
        <p15:threadingInfo xmlns:p15="http://schemas.microsoft.com/office/powerpoint/2012/main" timeZoneBias="240">
          <p15:parentCm authorId="1" idx="5"/>
        </p15:threadingInfo>
      </p:ext>
    </p:extLst>
  </p:cm>
  <p:cm authorId="1" dt="2018-04-30T23:02:26.225" idx="15">
    <p:pos x="7813" y="4507"/>
    <p:text>how do you move from one state to the next</p:text>
    <p:extLst>
      <p:ext uri="{C676402C-5697-4E1C-873F-D02D1690AC5C}">
        <p15:threadingInfo xmlns:p15="http://schemas.microsoft.com/office/powerpoint/2012/main" timeZoneBias="240">
          <p15:parentCm authorId="1" idx="5"/>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B1CA11-0475-481E-8560-FBC437DD2EE8}" type="doc">
      <dgm:prSet loTypeId="urn:microsoft.com/office/officeart/2005/8/layout/venn1" loCatId="relationship" qsTypeId="urn:microsoft.com/office/officeart/2005/8/quickstyle/3d3" qsCatId="3D" csTypeId="urn:microsoft.com/office/officeart/2005/8/colors/accent1_2" csCatId="accent1" phldr="1"/>
      <dgm:spPr/>
    </dgm:pt>
    <dgm:pt modelId="{A1EAD1BF-5AA7-4A33-9A17-7017BD828604}">
      <dgm:prSet phldrT="[Text]" custT="1"/>
      <dgm:spPr/>
      <dgm:t>
        <a:bodyPr/>
        <a:lstStyle/>
        <a:p>
          <a:r>
            <a:rPr lang="en-US" sz="2800" b="1" dirty="0"/>
            <a:t>Healthcare Providers</a:t>
          </a:r>
        </a:p>
        <a:p>
          <a:r>
            <a:rPr lang="en-US" sz="2400" dirty="0"/>
            <a:t>Needs</a:t>
          </a:r>
        </a:p>
      </dgm:t>
    </dgm:pt>
    <dgm:pt modelId="{4DF9D8A4-7C0B-4F65-A90B-5DA667E5C746}" type="parTrans" cxnId="{DA9EEC5E-40E9-441A-8B88-86CA223039FD}">
      <dgm:prSet/>
      <dgm:spPr/>
      <dgm:t>
        <a:bodyPr/>
        <a:lstStyle/>
        <a:p>
          <a:endParaRPr lang="en-US"/>
        </a:p>
      </dgm:t>
    </dgm:pt>
    <dgm:pt modelId="{F39DCE16-FF45-4104-9AFA-B644028D0B2A}" type="sibTrans" cxnId="{DA9EEC5E-40E9-441A-8B88-86CA223039FD}">
      <dgm:prSet/>
      <dgm:spPr/>
      <dgm:t>
        <a:bodyPr/>
        <a:lstStyle/>
        <a:p>
          <a:endParaRPr lang="en-US"/>
        </a:p>
      </dgm:t>
    </dgm:pt>
    <dgm:pt modelId="{18A28C6E-178A-467F-837A-BEDEF5422BD3}">
      <dgm:prSet phldrT="[Text]" custT="1"/>
      <dgm:spPr/>
      <dgm:t>
        <a:bodyPr/>
        <a:lstStyle/>
        <a:p>
          <a:r>
            <a:rPr lang="en-US" sz="3200" b="1" dirty="0"/>
            <a:t>PHA </a:t>
          </a:r>
        </a:p>
        <a:p>
          <a:r>
            <a:rPr lang="en-US" sz="2400" dirty="0"/>
            <a:t>Access/</a:t>
          </a:r>
        </a:p>
        <a:p>
          <a:r>
            <a:rPr lang="en-US" sz="2300" dirty="0"/>
            <a:t>Dissemination</a:t>
          </a:r>
        </a:p>
      </dgm:t>
    </dgm:pt>
    <dgm:pt modelId="{AA7CBE26-3A54-482E-8D59-C977393B3151}" type="parTrans" cxnId="{A6418CA4-4458-4BDA-B1DA-FF7CEED67785}">
      <dgm:prSet/>
      <dgm:spPr/>
      <dgm:t>
        <a:bodyPr/>
        <a:lstStyle/>
        <a:p>
          <a:endParaRPr lang="en-US"/>
        </a:p>
      </dgm:t>
    </dgm:pt>
    <dgm:pt modelId="{49B33D60-4F66-4208-8FF5-3C2C4F68177F}" type="sibTrans" cxnId="{A6418CA4-4458-4BDA-B1DA-FF7CEED67785}">
      <dgm:prSet/>
      <dgm:spPr/>
      <dgm:t>
        <a:bodyPr/>
        <a:lstStyle/>
        <a:p>
          <a:endParaRPr lang="en-US"/>
        </a:p>
      </dgm:t>
    </dgm:pt>
    <dgm:pt modelId="{8C18ACF0-0D4E-4A8C-8E94-7D532FA78F26}">
      <dgm:prSet phldrT="[Text]" custT="1"/>
      <dgm:spPr/>
      <dgm:t>
        <a:bodyPr/>
        <a:lstStyle/>
        <a:p>
          <a:r>
            <a:rPr lang="en-US" sz="2800" b="1" dirty="0"/>
            <a:t>Purdue</a:t>
          </a:r>
          <a:r>
            <a:rPr lang="en-US" sz="2400" dirty="0"/>
            <a:t> Research</a:t>
          </a:r>
        </a:p>
      </dgm:t>
    </dgm:pt>
    <dgm:pt modelId="{F3A5DF72-942F-46C7-9B69-ED1320B2F3C5}" type="parTrans" cxnId="{4E219D51-9B28-446B-9C2A-073EFF3C2A66}">
      <dgm:prSet/>
      <dgm:spPr/>
      <dgm:t>
        <a:bodyPr/>
        <a:lstStyle/>
        <a:p>
          <a:endParaRPr lang="en-US"/>
        </a:p>
      </dgm:t>
    </dgm:pt>
    <dgm:pt modelId="{A76B5E71-21A7-4CD8-B159-106A57391F67}" type="sibTrans" cxnId="{4E219D51-9B28-446B-9C2A-073EFF3C2A66}">
      <dgm:prSet/>
      <dgm:spPr/>
      <dgm:t>
        <a:bodyPr/>
        <a:lstStyle/>
        <a:p>
          <a:endParaRPr lang="en-US"/>
        </a:p>
      </dgm:t>
    </dgm:pt>
    <dgm:pt modelId="{94AB479F-F7CC-40BA-BC63-D871D6DC6B6D}" type="pres">
      <dgm:prSet presAssocID="{47B1CA11-0475-481E-8560-FBC437DD2EE8}" presName="compositeShape" presStyleCnt="0">
        <dgm:presLayoutVars>
          <dgm:chMax val="7"/>
          <dgm:dir/>
          <dgm:resizeHandles val="exact"/>
        </dgm:presLayoutVars>
      </dgm:prSet>
      <dgm:spPr/>
    </dgm:pt>
    <dgm:pt modelId="{DA857EB0-F892-44B0-9643-35A5E0B17522}" type="pres">
      <dgm:prSet presAssocID="{A1EAD1BF-5AA7-4A33-9A17-7017BD828604}" presName="circ1" presStyleLbl="vennNode1" presStyleIdx="0" presStyleCnt="3" custScaleX="117506"/>
      <dgm:spPr/>
    </dgm:pt>
    <dgm:pt modelId="{703AEB5C-4CAA-46DB-B847-BBA8C7BB0446}" type="pres">
      <dgm:prSet presAssocID="{A1EAD1BF-5AA7-4A33-9A17-7017BD828604}" presName="circ1Tx" presStyleLbl="revTx" presStyleIdx="0" presStyleCnt="0">
        <dgm:presLayoutVars>
          <dgm:chMax val="0"/>
          <dgm:chPref val="0"/>
          <dgm:bulletEnabled val="1"/>
        </dgm:presLayoutVars>
      </dgm:prSet>
      <dgm:spPr/>
    </dgm:pt>
    <dgm:pt modelId="{ACCBE96A-26CC-4494-850D-97B256CA3B56}" type="pres">
      <dgm:prSet presAssocID="{18A28C6E-178A-467F-837A-BEDEF5422BD3}" presName="circ2" presStyleLbl="vennNode1" presStyleIdx="1" presStyleCnt="3"/>
      <dgm:spPr/>
    </dgm:pt>
    <dgm:pt modelId="{1489B150-AFC0-457B-9BE3-7C05AE7DF1A7}" type="pres">
      <dgm:prSet presAssocID="{18A28C6E-178A-467F-837A-BEDEF5422BD3}" presName="circ2Tx" presStyleLbl="revTx" presStyleIdx="0" presStyleCnt="0">
        <dgm:presLayoutVars>
          <dgm:chMax val="0"/>
          <dgm:chPref val="0"/>
          <dgm:bulletEnabled val="1"/>
        </dgm:presLayoutVars>
      </dgm:prSet>
      <dgm:spPr/>
    </dgm:pt>
    <dgm:pt modelId="{143554CB-ED8B-4AC7-BD44-9C04242C2A45}" type="pres">
      <dgm:prSet presAssocID="{8C18ACF0-0D4E-4A8C-8E94-7D532FA78F26}" presName="circ3" presStyleLbl="vennNode1" presStyleIdx="2" presStyleCnt="3"/>
      <dgm:spPr/>
    </dgm:pt>
    <dgm:pt modelId="{2F95B973-A1A7-4FEB-9D96-9E43739C7D7F}" type="pres">
      <dgm:prSet presAssocID="{8C18ACF0-0D4E-4A8C-8E94-7D532FA78F26}" presName="circ3Tx" presStyleLbl="revTx" presStyleIdx="0" presStyleCnt="0">
        <dgm:presLayoutVars>
          <dgm:chMax val="0"/>
          <dgm:chPref val="0"/>
          <dgm:bulletEnabled val="1"/>
        </dgm:presLayoutVars>
      </dgm:prSet>
      <dgm:spPr/>
    </dgm:pt>
  </dgm:ptLst>
  <dgm:cxnLst>
    <dgm:cxn modelId="{68216322-192B-4664-A319-BC771B81FEFE}" type="presOf" srcId="{18A28C6E-178A-467F-837A-BEDEF5422BD3}" destId="{1489B150-AFC0-457B-9BE3-7C05AE7DF1A7}" srcOrd="1" destOrd="0" presId="urn:microsoft.com/office/officeart/2005/8/layout/venn1"/>
    <dgm:cxn modelId="{DA9EEC5E-40E9-441A-8B88-86CA223039FD}" srcId="{47B1CA11-0475-481E-8560-FBC437DD2EE8}" destId="{A1EAD1BF-5AA7-4A33-9A17-7017BD828604}" srcOrd="0" destOrd="0" parTransId="{4DF9D8A4-7C0B-4F65-A90B-5DA667E5C746}" sibTransId="{F39DCE16-FF45-4104-9AFA-B644028D0B2A}"/>
    <dgm:cxn modelId="{7A469D67-0E78-4A34-801B-DE43FAFF7795}" type="presOf" srcId="{8C18ACF0-0D4E-4A8C-8E94-7D532FA78F26}" destId="{143554CB-ED8B-4AC7-BD44-9C04242C2A45}" srcOrd="0" destOrd="0" presId="urn:microsoft.com/office/officeart/2005/8/layout/venn1"/>
    <dgm:cxn modelId="{E7B0CF4D-05FC-495E-9D55-DA51D816E905}" type="presOf" srcId="{A1EAD1BF-5AA7-4A33-9A17-7017BD828604}" destId="{DA857EB0-F892-44B0-9643-35A5E0B17522}" srcOrd="0" destOrd="0" presId="urn:microsoft.com/office/officeart/2005/8/layout/venn1"/>
    <dgm:cxn modelId="{1995216F-E29A-4313-BEDA-82D5DF168A19}" type="presOf" srcId="{47B1CA11-0475-481E-8560-FBC437DD2EE8}" destId="{94AB479F-F7CC-40BA-BC63-D871D6DC6B6D}" srcOrd="0" destOrd="0" presId="urn:microsoft.com/office/officeart/2005/8/layout/venn1"/>
    <dgm:cxn modelId="{4E219D51-9B28-446B-9C2A-073EFF3C2A66}" srcId="{47B1CA11-0475-481E-8560-FBC437DD2EE8}" destId="{8C18ACF0-0D4E-4A8C-8E94-7D532FA78F26}" srcOrd="2" destOrd="0" parTransId="{F3A5DF72-942F-46C7-9B69-ED1320B2F3C5}" sibTransId="{A76B5E71-21A7-4CD8-B159-106A57391F67}"/>
    <dgm:cxn modelId="{02E88896-79EA-49C6-99B3-42FDF20CAEEF}" type="presOf" srcId="{18A28C6E-178A-467F-837A-BEDEF5422BD3}" destId="{ACCBE96A-26CC-4494-850D-97B256CA3B56}" srcOrd="0" destOrd="0" presId="urn:microsoft.com/office/officeart/2005/8/layout/venn1"/>
    <dgm:cxn modelId="{A6418CA4-4458-4BDA-B1DA-FF7CEED67785}" srcId="{47B1CA11-0475-481E-8560-FBC437DD2EE8}" destId="{18A28C6E-178A-467F-837A-BEDEF5422BD3}" srcOrd="1" destOrd="0" parTransId="{AA7CBE26-3A54-482E-8D59-C977393B3151}" sibTransId="{49B33D60-4F66-4208-8FF5-3C2C4F68177F}"/>
    <dgm:cxn modelId="{3BFE88DF-00B2-41A8-B00B-F749EFF4EB21}" type="presOf" srcId="{A1EAD1BF-5AA7-4A33-9A17-7017BD828604}" destId="{703AEB5C-4CAA-46DB-B847-BBA8C7BB0446}" srcOrd="1" destOrd="0" presId="urn:microsoft.com/office/officeart/2005/8/layout/venn1"/>
    <dgm:cxn modelId="{F25064FE-9E3F-402E-B80E-A66C736BEA21}" type="presOf" srcId="{8C18ACF0-0D4E-4A8C-8E94-7D532FA78F26}" destId="{2F95B973-A1A7-4FEB-9D96-9E43739C7D7F}" srcOrd="1" destOrd="0" presId="urn:microsoft.com/office/officeart/2005/8/layout/venn1"/>
    <dgm:cxn modelId="{3C770E85-940F-4C4B-B073-075D82EA3564}" type="presParOf" srcId="{94AB479F-F7CC-40BA-BC63-D871D6DC6B6D}" destId="{DA857EB0-F892-44B0-9643-35A5E0B17522}" srcOrd="0" destOrd="0" presId="urn:microsoft.com/office/officeart/2005/8/layout/venn1"/>
    <dgm:cxn modelId="{6C268CDC-BBF5-4FB1-8324-54C4186DE98D}" type="presParOf" srcId="{94AB479F-F7CC-40BA-BC63-D871D6DC6B6D}" destId="{703AEB5C-4CAA-46DB-B847-BBA8C7BB0446}" srcOrd="1" destOrd="0" presId="urn:microsoft.com/office/officeart/2005/8/layout/venn1"/>
    <dgm:cxn modelId="{CA902700-D62B-4762-A071-8CD86539C116}" type="presParOf" srcId="{94AB479F-F7CC-40BA-BC63-D871D6DC6B6D}" destId="{ACCBE96A-26CC-4494-850D-97B256CA3B56}" srcOrd="2" destOrd="0" presId="urn:microsoft.com/office/officeart/2005/8/layout/venn1"/>
    <dgm:cxn modelId="{9F19BD36-7133-4699-9E45-FEEB7798F914}" type="presParOf" srcId="{94AB479F-F7CC-40BA-BC63-D871D6DC6B6D}" destId="{1489B150-AFC0-457B-9BE3-7C05AE7DF1A7}" srcOrd="3" destOrd="0" presId="urn:microsoft.com/office/officeart/2005/8/layout/venn1"/>
    <dgm:cxn modelId="{D0852CA3-D66D-40E4-8AAF-0C85B3F8116D}" type="presParOf" srcId="{94AB479F-F7CC-40BA-BC63-D871D6DC6B6D}" destId="{143554CB-ED8B-4AC7-BD44-9C04242C2A45}" srcOrd="4" destOrd="0" presId="urn:microsoft.com/office/officeart/2005/8/layout/venn1"/>
    <dgm:cxn modelId="{D5ED296C-4F28-4E86-8964-223958D4B02C}" type="presParOf" srcId="{94AB479F-F7CC-40BA-BC63-D871D6DC6B6D}" destId="{2F95B973-A1A7-4FEB-9D96-9E43739C7D7F}"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6434AC6-614E-4C06-B70D-D523E9DF58FB}" type="doc">
      <dgm:prSet loTypeId="urn:microsoft.com/office/officeart/2005/8/layout/venn1" loCatId="relationship" qsTypeId="urn:microsoft.com/office/officeart/2005/8/quickstyle/simple1" qsCatId="simple" csTypeId="urn:microsoft.com/office/officeart/2005/8/colors/accent1_2" csCatId="accent1" phldr="1"/>
      <dgm:spPr/>
    </dgm:pt>
    <dgm:pt modelId="{F83FFDD8-0302-45F2-995C-CB7E20F7EF4A}">
      <dgm:prSet phldrT="[Text]"/>
      <dgm:spPr/>
      <dgm:t>
        <a:bodyPr/>
        <a:lstStyle/>
        <a:p>
          <a:endParaRPr lang="en-US" dirty="0"/>
        </a:p>
      </dgm:t>
    </dgm:pt>
    <dgm:pt modelId="{F99134A4-42D0-4B3D-8AD0-31BEEB33D0CB}" type="parTrans" cxnId="{BFD3044F-5E32-4E87-8715-14D21BC8BB29}">
      <dgm:prSet/>
      <dgm:spPr/>
      <dgm:t>
        <a:bodyPr/>
        <a:lstStyle/>
        <a:p>
          <a:endParaRPr lang="en-US"/>
        </a:p>
      </dgm:t>
    </dgm:pt>
    <dgm:pt modelId="{D45EE76B-4BD8-4899-AA7A-4529B2C37522}" type="sibTrans" cxnId="{BFD3044F-5E32-4E87-8715-14D21BC8BB29}">
      <dgm:prSet/>
      <dgm:spPr/>
      <dgm:t>
        <a:bodyPr/>
        <a:lstStyle/>
        <a:p>
          <a:endParaRPr lang="en-US"/>
        </a:p>
      </dgm:t>
    </dgm:pt>
    <dgm:pt modelId="{3E59A24C-17EA-40DF-8F32-79E86C9D7FAF}">
      <dgm:prSet phldrT="[Text]"/>
      <dgm:spPr/>
      <dgm:t>
        <a:bodyPr/>
        <a:lstStyle/>
        <a:p>
          <a:endParaRPr lang="en-US" dirty="0"/>
        </a:p>
      </dgm:t>
    </dgm:pt>
    <dgm:pt modelId="{B6006B48-103A-4411-B3B6-7DB2B2207822}" type="parTrans" cxnId="{C9B57B91-E843-47FB-B880-9F373730B7C4}">
      <dgm:prSet/>
      <dgm:spPr/>
      <dgm:t>
        <a:bodyPr/>
        <a:lstStyle/>
        <a:p>
          <a:endParaRPr lang="en-US"/>
        </a:p>
      </dgm:t>
    </dgm:pt>
    <dgm:pt modelId="{E747700B-7319-417D-960A-DCC3E0B9C17A}" type="sibTrans" cxnId="{C9B57B91-E843-47FB-B880-9F373730B7C4}">
      <dgm:prSet/>
      <dgm:spPr/>
      <dgm:t>
        <a:bodyPr/>
        <a:lstStyle/>
        <a:p>
          <a:endParaRPr lang="en-US"/>
        </a:p>
      </dgm:t>
    </dgm:pt>
    <dgm:pt modelId="{FF4D85D3-8B4D-4474-B4C7-93735E66A9D4}" type="pres">
      <dgm:prSet presAssocID="{B6434AC6-614E-4C06-B70D-D523E9DF58FB}" presName="compositeShape" presStyleCnt="0">
        <dgm:presLayoutVars>
          <dgm:chMax val="7"/>
          <dgm:dir/>
          <dgm:resizeHandles val="exact"/>
        </dgm:presLayoutVars>
      </dgm:prSet>
      <dgm:spPr/>
    </dgm:pt>
    <dgm:pt modelId="{A1DF4820-7A2E-4FC1-A315-95A8269C79C4}" type="pres">
      <dgm:prSet presAssocID="{F83FFDD8-0302-45F2-995C-CB7E20F7EF4A}" presName="circ1" presStyleLbl="vennNode1" presStyleIdx="0" presStyleCnt="2"/>
      <dgm:spPr/>
    </dgm:pt>
    <dgm:pt modelId="{52044423-5AD2-48D7-87DB-3410136C24F7}" type="pres">
      <dgm:prSet presAssocID="{F83FFDD8-0302-45F2-995C-CB7E20F7EF4A}" presName="circ1Tx" presStyleLbl="revTx" presStyleIdx="0" presStyleCnt="0">
        <dgm:presLayoutVars>
          <dgm:chMax val="0"/>
          <dgm:chPref val="0"/>
          <dgm:bulletEnabled val="1"/>
        </dgm:presLayoutVars>
      </dgm:prSet>
      <dgm:spPr/>
    </dgm:pt>
    <dgm:pt modelId="{DF515108-609E-4998-89A6-C478FB62634B}" type="pres">
      <dgm:prSet presAssocID="{3E59A24C-17EA-40DF-8F32-79E86C9D7FAF}" presName="circ2" presStyleLbl="vennNode1" presStyleIdx="1" presStyleCnt="2"/>
      <dgm:spPr/>
    </dgm:pt>
    <dgm:pt modelId="{7F74D8B5-699D-4403-AA90-3D22B808940D}" type="pres">
      <dgm:prSet presAssocID="{3E59A24C-17EA-40DF-8F32-79E86C9D7FAF}" presName="circ2Tx" presStyleLbl="revTx" presStyleIdx="0" presStyleCnt="0">
        <dgm:presLayoutVars>
          <dgm:chMax val="0"/>
          <dgm:chPref val="0"/>
          <dgm:bulletEnabled val="1"/>
        </dgm:presLayoutVars>
      </dgm:prSet>
      <dgm:spPr/>
    </dgm:pt>
  </dgm:ptLst>
  <dgm:cxnLst>
    <dgm:cxn modelId="{704A6803-99A6-4E7D-ABC7-9748D07A6104}" type="presOf" srcId="{B6434AC6-614E-4C06-B70D-D523E9DF58FB}" destId="{FF4D85D3-8B4D-4474-B4C7-93735E66A9D4}" srcOrd="0" destOrd="0" presId="urn:microsoft.com/office/officeart/2005/8/layout/venn1"/>
    <dgm:cxn modelId="{DE10623E-3657-4353-BC17-5DF8D8F19A53}" type="presOf" srcId="{F83FFDD8-0302-45F2-995C-CB7E20F7EF4A}" destId="{52044423-5AD2-48D7-87DB-3410136C24F7}" srcOrd="1" destOrd="0" presId="urn:microsoft.com/office/officeart/2005/8/layout/venn1"/>
    <dgm:cxn modelId="{BFD3044F-5E32-4E87-8715-14D21BC8BB29}" srcId="{B6434AC6-614E-4C06-B70D-D523E9DF58FB}" destId="{F83FFDD8-0302-45F2-995C-CB7E20F7EF4A}" srcOrd="0" destOrd="0" parTransId="{F99134A4-42D0-4B3D-8AD0-31BEEB33D0CB}" sibTransId="{D45EE76B-4BD8-4899-AA7A-4529B2C37522}"/>
    <dgm:cxn modelId="{85878153-269D-4697-B722-8328EA7E9CBF}" type="presOf" srcId="{3E59A24C-17EA-40DF-8F32-79E86C9D7FAF}" destId="{DF515108-609E-4998-89A6-C478FB62634B}" srcOrd="0" destOrd="0" presId="urn:microsoft.com/office/officeart/2005/8/layout/venn1"/>
    <dgm:cxn modelId="{C9B57B91-E843-47FB-B880-9F373730B7C4}" srcId="{B6434AC6-614E-4C06-B70D-D523E9DF58FB}" destId="{3E59A24C-17EA-40DF-8F32-79E86C9D7FAF}" srcOrd="1" destOrd="0" parTransId="{B6006B48-103A-4411-B3B6-7DB2B2207822}" sibTransId="{E747700B-7319-417D-960A-DCC3E0B9C17A}"/>
    <dgm:cxn modelId="{DF438FAC-65AE-4421-8D2E-E90958603EAC}" type="presOf" srcId="{F83FFDD8-0302-45F2-995C-CB7E20F7EF4A}" destId="{A1DF4820-7A2E-4FC1-A315-95A8269C79C4}" srcOrd="0" destOrd="0" presId="urn:microsoft.com/office/officeart/2005/8/layout/venn1"/>
    <dgm:cxn modelId="{218AC6F1-8937-44C4-B48D-4744FFEA2C5A}" type="presOf" srcId="{3E59A24C-17EA-40DF-8F32-79E86C9D7FAF}" destId="{7F74D8B5-699D-4403-AA90-3D22B808940D}" srcOrd="1" destOrd="0" presId="urn:microsoft.com/office/officeart/2005/8/layout/venn1"/>
    <dgm:cxn modelId="{3C9AE0CE-CFB0-495B-BD22-C475A898CF98}" type="presParOf" srcId="{FF4D85D3-8B4D-4474-B4C7-93735E66A9D4}" destId="{A1DF4820-7A2E-4FC1-A315-95A8269C79C4}" srcOrd="0" destOrd="0" presId="urn:microsoft.com/office/officeart/2005/8/layout/venn1"/>
    <dgm:cxn modelId="{47A50C33-5C9A-4884-8496-4FE2D921DAC0}" type="presParOf" srcId="{FF4D85D3-8B4D-4474-B4C7-93735E66A9D4}" destId="{52044423-5AD2-48D7-87DB-3410136C24F7}" srcOrd="1" destOrd="0" presId="urn:microsoft.com/office/officeart/2005/8/layout/venn1"/>
    <dgm:cxn modelId="{D8F4FE85-6A06-4306-BD50-675D2B55ABCA}" type="presParOf" srcId="{FF4D85D3-8B4D-4474-B4C7-93735E66A9D4}" destId="{DF515108-609E-4998-89A6-C478FB62634B}" srcOrd="2" destOrd="0" presId="urn:microsoft.com/office/officeart/2005/8/layout/venn1"/>
    <dgm:cxn modelId="{DC3912DA-A62B-45CE-8643-16DA2E2BB275}" type="presParOf" srcId="{FF4D85D3-8B4D-4474-B4C7-93735E66A9D4}" destId="{7F74D8B5-699D-4403-AA90-3D22B808940D}"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57EB0-F892-44B0-9643-35A5E0B17522}">
      <dsp:nvSpPr>
        <dsp:cNvPr id="0" name=""/>
        <dsp:cNvSpPr/>
      </dsp:nvSpPr>
      <dsp:spPr>
        <a:xfrm>
          <a:off x="1580745" y="102681"/>
          <a:ext cx="2496359" cy="2124453"/>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a:t>Healthcare Providers</a:t>
          </a:r>
        </a:p>
        <a:p>
          <a:pPr marL="0" lvl="0" indent="0" algn="ctr" defTabSz="1244600">
            <a:lnSpc>
              <a:spcPct val="90000"/>
            </a:lnSpc>
            <a:spcBef>
              <a:spcPct val="0"/>
            </a:spcBef>
            <a:spcAft>
              <a:spcPct val="35000"/>
            </a:spcAft>
            <a:buNone/>
          </a:pPr>
          <a:r>
            <a:rPr lang="en-US" sz="2400" kern="1200" dirty="0"/>
            <a:t>Needs</a:t>
          </a:r>
        </a:p>
      </dsp:txBody>
      <dsp:txXfrm>
        <a:off x="1913593" y="474461"/>
        <a:ext cx="1830663" cy="956003"/>
      </dsp:txXfrm>
    </dsp:sp>
    <dsp:sp modelId="{ACCBE96A-26CC-4494-850D-97B256CA3B56}">
      <dsp:nvSpPr>
        <dsp:cNvPr id="0" name=""/>
        <dsp:cNvSpPr/>
      </dsp:nvSpPr>
      <dsp:spPr>
        <a:xfrm>
          <a:off x="2533271" y="1430465"/>
          <a:ext cx="2124453" cy="2124453"/>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b="1" kern="1200" dirty="0"/>
            <a:t>PHA </a:t>
          </a:r>
        </a:p>
        <a:p>
          <a:pPr marL="0" lvl="0" indent="0" algn="ctr" defTabSz="1422400">
            <a:lnSpc>
              <a:spcPct val="90000"/>
            </a:lnSpc>
            <a:spcBef>
              <a:spcPct val="0"/>
            </a:spcBef>
            <a:spcAft>
              <a:spcPct val="35000"/>
            </a:spcAft>
            <a:buNone/>
          </a:pPr>
          <a:r>
            <a:rPr lang="en-US" sz="2400" kern="1200" dirty="0"/>
            <a:t>Access/</a:t>
          </a:r>
        </a:p>
        <a:p>
          <a:pPr marL="0" lvl="0" indent="0" algn="ctr" defTabSz="1422400">
            <a:lnSpc>
              <a:spcPct val="90000"/>
            </a:lnSpc>
            <a:spcBef>
              <a:spcPct val="0"/>
            </a:spcBef>
            <a:spcAft>
              <a:spcPct val="35000"/>
            </a:spcAft>
            <a:buNone/>
          </a:pPr>
          <a:r>
            <a:rPr lang="en-US" sz="2300" kern="1200" dirty="0"/>
            <a:t>Dissemination</a:t>
          </a:r>
        </a:p>
      </dsp:txBody>
      <dsp:txXfrm>
        <a:off x="3183000" y="1979282"/>
        <a:ext cx="1274671" cy="1168449"/>
      </dsp:txXfrm>
    </dsp:sp>
    <dsp:sp modelId="{143554CB-ED8B-4AC7-BD44-9C04242C2A45}">
      <dsp:nvSpPr>
        <dsp:cNvPr id="0" name=""/>
        <dsp:cNvSpPr/>
      </dsp:nvSpPr>
      <dsp:spPr>
        <a:xfrm>
          <a:off x="1000124" y="1430465"/>
          <a:ext cx="2124453" cy="2124453"/>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a:t>Purdue</a:t>
          </a:r>
          <a:r>
            <a:rPr lang="en-US" sz="2400" kern="1200" dirty="0"/>
            <a:t> Research</a:t>
          </a:r>
        </a:p>
      </dsp:txBody>
      <dsp:txXfrm>
        <a:off x="1200177" y="1979282"/>
        <a:ext cx="1274671" cy="11684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F4820-7A2E-4FC1-A315-95A8269C79C4}">
      <dsp:nvSpPr>
        <dsp:cNvPr id="0" name=""/>
        <dsp:cNvSpPr/>
      </dsp:nvSpPr>
      <dsp:spPr>
        <a:xfrm>
          <a:off x="126363" y="237625"/>
          <a:ext cx="3116961" cy="311696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561614" y="605182"/>
        <a:ext cx="1797166" cy="2381847"/>
      </dsp:txXfrm>
    </dsp:sp>
    <dsp:sp modelId="{DF515108-609E-4998-89A6-C478FB62634B}">
      <dsp:nvSpPr>
        <dsp:cNvPr id="0" name=""/>
        <dsp:cNvSpPr/>
      </dsp:nvSpPr>
      <dsp:spPr>
        <a:xfrm>
          <a:off x="2372821" y="237625"/>
          <a:ext cx="3116961" cy="311696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3257364" y="605182"/>
        <a:ext cx="1797166" cy="2381847"/>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F4BC0E-0A32-48DA-8DF1-3848362E2B81}" type="datetimeFigureOut">
              <a:rPr lang="en-US" smtClean="0"/>
              <a:t>6/24/2018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E6507-40CE-4581-A680-53F485F643B2}" type="slidenum">
              <a:rPr lang="en-US" smtClean="0"/>
              <a:t>‹#›</a:t>
            </a:fld>
            <a:endParaRPr lang="en-US"/>
          </a:p>
        </p:txBody>
      </p:sp>
    </p:spTree>
    <p:extLst>
      <p:ext uri="{BB962C8B-B14F-4D97-AF65-F5344CB8AC3E}">
        <p14:creationId xmlns:p14="http://schemas.microsoft.com/office/powerpoint/2010/main" val="385253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purdue.edu/discoverypark/rch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we were renewed on Tuesday.</a:t>
            </a:r>
          </a:p>
        </p:txBody>
      </p:sp>
      <p:sp>
        <p:nvSpPr>
          <p:cNvPr id="4" name="Slide Number Placeholder 3"/>
          <p:cNvSpPr>
            <a:spLocks noGrp="1"/>
          </p:cNvSpPr>
          <p:nvPr>
            <p:ph type="sldNum" sz="quarter" idx="10"/>
          </p:nvPr>
        </p:nvSpPr>
        <p:spPr/>
        <p:txBody>
          <a:bodyPr/>
          <a:lstStyle/>
          <a:p>
            <a:fld id="{D084C33F-C6C0-4B4D-99BB-743400CE1662}" type="slidenum">
              <a:rPr lang="en-US" smtClean="0"/>
              <a:t>2</a:t>
            </a:fld>
            <a:endParaRPr lang="en-US"/>
          </a:p>
        </p:txBody>
      </p:sp>
    </p:spTree>
    <p:extLst>
      <p:ext uri="{BB962C8B-B14F-4D97-AF65-F5344CB8AC3E}">
        <p14:creationId xmlns:p14="http://schemas.microsoft.com/office/powerpoint/2010/main" val="2867731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ym typeface="Calibri"/>
              </a:rPr>
              <a:t>Time matters!</a:t>
            </a: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ea typeface="Calibri"/>
              <a:cs typeface="Calibri"/>
              <a:sym typeface="Calibri"/>
            </a:endParaRPr>
          </a:p>
          <a:p>
            <a:pPr marL="628650" lvl="1" indent="-171450">
              <a:lnSpc>
                <a:spcPct val="100000"/>
              </a:lnSpc>
              <a:spcBef>
                <a:spcPts val="0"/>
              </a:spcBef>
              <a:buClr>
                <a:srgbClr val="000000"/>
              </a:buClr>
              <a:buSzPts val="1400"/>
            </a:pPr>
            <a:r>
              <a:rPr lang="en-US" dirty="0">
                <a:sym typeface="Calibri"/>
              </a:rPr>
              <a:t>Incurable lung disease, preventable, treatable</a:t>
            </a:r>
          </a:p>
          <a:p>
            <a:pPr marL="628650" lvl="1" indent="-171450">
              <a:lnSpc>
                <a:spcPct val="100000"/>
              </a:lnSpc>
              <a:spcBef>
                <a:spcPts val="0"/>
              </a:spcBef>
              <a:buClr>
                <a:srgbClr val="000000"/>
              </a:buClr>
              <a:buSzPts val="1400"/>
            </a:pPr>
            <a:r>
              <a:rPr lang="en-US" dirty="0"/>
              <a:t>Leading population</a:t>
            </a:r>
          </a:p>
          <a:p>
            <a:pPr marL="628650" lvl="1" indent="-171450">
              <a:lnSpc>
                <a:spcPct val="100000"/>
              </a:lnSpc>
              <a:spcBef>
                <a:spcPts val="0"/>
              </a:spcBef>
              <a:buClr>
                <a:srgbClr val="000000"/>
              </a:buClr>
              <a:buSzPts val="1400"/>
            </a:pPr>
            <a:r>
              <a:rPr lang="en-US" dirty="0">
                <a:sym typeface="Calibri"/>
              </a:rPr>
              <a:t>4th leading cause of death U.S.</a:t>
            </a:r>
          </a:p>
          <a:p>
            <a:pPr marL="628650" lvl="1" indent="-171450">
              <a:lnSpc>
                <a:spcPct val="100000"/>
              </a:lnSpc>
              <a:spcBef>
                <a:spcPts val="0"/>
              </a:spcBef>
              <a:buClr>
                <a:srgbClr val="000000"/>
              </a:buClr>
              <a:buSzPts val="1400"/>
            </a:pPr>
            <a:r>
              <a:rPr lang="en-US" dirty="0">
                <a:sym typeface="Calibri"/>
              </a:rPr>
              <a:t>Effects roughly 65 million people worldwide</a:t>
            </a:r>
          </a:p>
          <a:p>
            <a:pPr marL="628650" lvl="1" indent="-171450">
              <a:lnSpc>
                <a:spcPct val="100000"/>
              </a:lnSpc>
              <a:spcBef>
                <a:spcPts val="0"/>
              </a:spcBef>
              <a:buClr>
                <a:srgbClr val="000000"/>
              </a:buClr>
              <a:buSzPts val="1400"/>
            </a:pPr>
            <a:r>
              <a:rPr lang="en-US" dirty="0">
                <a:sym typeface="Calibri"/>
              </a:rPr>
              <a:t>emphysema (damaged lung tissue) and chronic bronchitis (indicated by a frequent cough caused by excessive mucus production)</a:t>
            </a:r>
          </a:p>
          <a:p>
            <a:pPr marL="628650" lvl="1" indent="-171450">
              <a:lnSpc>
                <a:spcPct val="100000"/>
              </a:lnSpc>
              <a:spcBef>
                <a:spcPts val="0"/>
              </a:spcBef>
              <a:buClr>
                <a:srgbClr val="000000"/>
              </a:buClr>
              <a:buSzPts val="1400"/>
            </a:pPr>
            <a:r>
              <a:rPr lang="en-US" dirty="0">
                <a:sym typeface="Calibri"/>
              </a:rPr>
              <a:t>Billion$ on healthcare costs</a:t>
            </a:r>
            <a:endParaRPr lang="en-US" dirty="0"/>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ea typeface="Calibri"/>
                <a:cs typeface="Calibri"/>
                <a:sym typeface="Calibri"/>
              </a:rPr>
              <a:t>https://</a:t>
            </a:r>
            <a:r>
              <a:rPr lang="en-US" sz="1200" b="0" i="0" u="none" strike="noStrike" cap="none" dirty="0" err="1">
                <a:solidFill>
                  <a:schemeClr val="dk1"/>
                </a:solidFill>
                <a:ea typeface="Calibri"/>
                <a:cs typeface="Calibri"/>
                <a:sym typeface="Calibri"/>
              </a:rPr>
              <a:t>stemcellthailand.org</a:t>
            </a:r>
            <a:r>
              <a:rPr lang="en-US" sz="1200" b="0" i="0" u="none" strike="noStrike" cap="none" dirty="0">
                <a:solidFill>
                  <a:schemeClr val="dk1"/>
                </a:solidFill>
                <a:ea typeface="Calibri"/>
                <a:cs typeface="Calibri"/>
                <a:sym typeface="Calibri"/>
              </a:rPr>
              <a:t>/therapies/</a:t>
            </a:r>
            <a:r>
              <a:rPr lang="en-US" sz="1200" b="0" i="0" u="none" strike="noStrike" cap="none" dirty="0" err="1">
                <a:solidFill>
                  <a:schemeClr val="dk1"/>
                </a:solidFill>
                <a:ea typeface="Calibri"/>
                <a:cs typeface="Calibri"/>
                <a:sym typeface="Calibri"/>
              </a:rPr>
              <a:t>copd</a:t>
            </a:r>
            <a:r>
              <a:rPr lang="en-US" sz="1200" b="0" i="0" u="none" strike="noStrike" cap="none" dirty="0">
                <a:solidFill>
                  <a:schemeClr val="dk1"/>
                </a:solidFill>
                <a:ea typeface="Calibri"/>
                <a:cs typeface="Calibri"/>
                <a:sym typeface="Calibri"/>
              </a:rPr>
              <a:t>-chronic-obstructive-pulmonary-disease/</a:t>
            </a: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ea typeface="Calibri"/>
              <a:cs typeface="Calibri"/>
              <a:sym typeface="Calibri"/>
            </a:endParaRPr>
          </a:p>
          <a:p>
            <a:pPr marL="0" lvl="0" indent="0">
              <a:spcBef>
                <a:spcPts val="0"/>
              </a:spcBef>
              <a:spcAft>
                <a:spcPts val="0"/>
              </a:spcAft>
              <a:buNone/>
            </a:pPr>
            <a:endParaRPr dirty="0"/>
          </a:p>
        </p:txBody>
      </p:sp>
    </p:spTree>
    <p:extLst>
      <p:ext uri="{BB962C8B-B14F-4D97-AF65-F5344CB8AC3E}">
        <p14:creationId xmlns:p14="http://schemas.microsoft.com/office/powerpoint/2010/main" val="1399305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ea typeface="Calibri"/>
                <a:cs typeface="Calibri"/>
                <a:sym typeface="Calibri"/>
              </a:rPr>
              <a:t>we don't have enough time and time is important I see you is all about time and soul talk about time bringing out time</a:t>
            </a: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ea typeface="Calibri"/>
                <a:cs typeface="Calibri"/>
                <a:sym typeface="Calibri"/>
              </a:rPr>
              <a:t>https://</a:t>
            </a:r>
            <a:r>
              <a:rPr lang="en-US" sz="1200" b="0" i="0" u="none" strike="noStrike" cap="none" dirty="0" err="1">
                <a:solidFill>
                  <a:schemeClr val="dk1"/>
                </a:solidFill>
                <a:ea typeface="Calibri"/>
                <a:cs typeface="Calibri"/>
                <a:sym typeface="Calibri"/>
              </a:rPr>
              <a:t>www.nebraskamed.com</a:t>
            </a:r>
            <a:r>
              <a:rPr lang="en-US" sz="1200" b="0" i="0" u="none" strike="noStrike" cap="none" dirty="0">
                <a:solidFill>
                  <a:schemeClr val="dk1"/>
                </a:solidFill>
                <a:ea typeface="Calibri"/>
                <a:cs typeface="Calibri"/>
                <a:sym typeface="Calibri"/>
              </a:rPr>
              <a:t>/sites/default/files/documents/for-providers/asp/COPD_pathway2016_Final.pdf</a:t>
            </a: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dirty="0"/>
              <a:t>bacteria are known to cause exacerbations, there have been several trials conducted to determine if preventative antibiotics could decrease the exacerbation frequency and define the population that might derive greatest benefit from such therapy. Azithromycin has been studied as it has shown benefit in other pulmonary conditions</a:t>
            </a:r>
            <a:endParaRPr lang="en-US" sz="1200" b="0" i="0" u="none" strike="noStrike" cap="none" dirty="0">
              <a:solidFill>
                <a:schemeClr val="dk1"/>
              </a:solidFill>
              <a:ea typeface="Calibri"/>
              <a:cs typeface="Calibri"/>
              <a:sym typeface="Calibri"/>
            </a:endParaRPr>
          </a:p>
          <a:p>
            <a:pPr marL="0" lvl="0" indent="0">
              <a:spcBef>
                <a:spcPts val="0"/>
              </a:spcBef>
              <a:spcAft>
                <a:spcPts val="0"/>
              </a:spcAft>
              <a:buNone/>
            </a:pPr>
            <a:endParaRPr dirty="0"/>
          </a:p>
        </p:txBody>
      </p:sp>
    </p:spTree>
    <p:extLst>
      <p:ext uri="{BB962C8B-B14F-4D97-AF65-F5344CB8AC3E}">
        <p14:creationId xmlns:p14="http://schemas.microsoft.com/office/powerpoint/2010/main" val="3850785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Limited info about hospitalized patients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6FFF1-BFC1-4209-BA2C-4743631142B9}"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3100315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Shape 26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900" u="none" strike="noStrike" cap="none" baseline="0" dirty="0">
                <a:solidFill>
                  <a:srgbClr val="3F3F3F"/>
                </a:solidFill>
                <a:latin typeface="Gill Sans Regular" panose="020B0502020104020203" pitchFamily="34" charset="-79"/>
                <a:ea typeface="Open Sans"/>
                <a:cs typeface="Gill Sans Regular" panose="020B0502020104020203" pitchFamily="34" charset="-79"/>
                <a:sym typeface="Open Sans"/>
              </a:rPr>
              <a:t>Explain what </a:t>
            </a:r>
            <a:r>
              <a:rPr lang="en-US" sz="900" b="1" i="1" u="sng" dirty="0">
                <a:solidFill>
                  <a:srgbClr val="4F9587"/>
                </a:solidFill>
                <a:ea typeface="Calibri"/>
                <a:cs typeface="Calibri"/>
                <a:sym typeface="Calibri"/>
              </a:rPr>
              <a:t>aggregate patients' entire medical histories</a:t>
            </a:r>
            <a:r>
              <a:rPr lang="en-US" sz="900" b="1" i="1" dirty="0">
                <a:solidFill>
                  <a:schemeClr val="bg1">
                    <a:lumMod val="75000"/>
                  </a:schemeClr>
                </a:solidFill>
                <a:ea typeface="Calibri"/>
                <a:cs typeface="Calibri"/>
                <a:sym typeface="Calibri"/>
              </a:rPr>
              <a:t> </a:t>
            </a:r>
            <a:r>
              <a:rPr lang="en-US" sz="900" u="none" strike="noStrike" cap="none" baseline="0" dirty="0">
                <a:solidFill>
                  <a:srgbClr val="3F3F3F"/>
                </a:solidFill>
                <a:latin typeface="Gill Sans Regular" panose="020B0502020104020203" pitchFamily="34" charset="-79"/>
                <a:ea typeface="Open Sans"/>
                <a:cs typeface="Gill Sans Regular" panose="020B0502020104020203" pitchFamily="34" charset="-79"/>
                <a:sym typeface="Open Sans"/>
              </a:rPr>
              <a:t> means</a:t>
            </a:r>
          </a:p>
          <a:p>
            <a:pPr marL="0" marR="0" lvl="0" indent="0" algn="l" rtl="0">
              <a:lnSpc>
                <a:spcPct val="115000"/>
              </a:lnSpc>
              <a:spcBef>
                <a:spcPts val="0"/>
              </a:spcBef>
              <a:spcAft>
                <a:spcPts val="0"/>
              </a:spcAft>
              <a:buClr>
                <a:schemeClr val="dk1"/>
              </a:buClr>
              <a:buSzPts val="1100"/>
              <a:buFont typeface="Arial"/>
              <a:buNone/>
            </a:pPr>
            <a:r>
              <a:rPr lang="en-US" sz="900" u="none" strike="noStrike" cap="none" baseline="0" dirty="0">
                <a:solidFill>
                  <a:srgbClr val="3F3F3F"/>
                </a:solidFill>
                <a:latin typeface="Gill Sans Regular" panose="020B0502020104020203" pitchFamily="34" charset="-79"/>
                <a:ea typeface="Open Sans"/>
                <a:cs typeface="Gill Sans Regular" panose="020B0502020104020203" pitchFamily="34" charset="-79"/>
                <a:sym typeface="Open Sans"/>
              </a:rPr>
              <a:t>Introduce care-path definition</a:t>
            </a:r>
            <a:endParaRPr sz="900" u="none" strike="noStrike" cap="none" dirty="0">
              <a:solidFill>
                <a:srgbClr val="3F3F3F"/>
              </a:solidFill>
              <a:latin typeface="Gill Sans Regular" panose="020B0502020104020203" pitchFamily="34" charset="-79"/>
              <a:ea typeface="Open Sans"/>
              <a:cs typeface="Gill Sans Regular" panose="020B0502020104020203" pitchFamily="34" charset="-79"/>
              <a:sym typeface="Open Sans"/>
            </a:endParaRPr>
          </a:p>
          <a:p>
            <a:pPr marL="0" marR="0" lvl="0" indent="0" algn="l" rtl="0">
              <a:lnSpc>
                <a:spcPct val="115000"/>
              </a:lnSpc>
              <a:spcBef>
                <a:spcPts val="0"/>
              </a:spcBef>
              <a:spcAft>
                <a:spcPts val="0"/>
              </a:spcAft>
              <a:buClr>
                <a:schemeClr val="dk1"/>
              </a:buClr>
              <a:buSzPts val="1100"/>
              <a:buFont typeface="Arial"/>
              <a:buNone/>
            </a:pPr>
            <a:endParaRPr lang="en-US" sz="900" u="none" strike="noStrike" cap="none" dirty="0">
              <a:solidFill>
                <a:srgbClr val="3F3F3F"/>
              </a:solidFill>
              <a:latin typeface="Gill Sans Regular" panose="020B0502020104020203" pitchFamily="34" charset="-79"/>
              <a:ea typeface="Open Sans"/>
              <a:cs typeface="Gill Sans Regular" panose="020B0502020104020203" pitchFamily="34" charset="-79"/>
              <a:sym typeface="Open Sans"/>
            </a:endParaRPr>
          </a:p>
          <a:p>
            <a:pPr marL="0" marR="0" lvl="0" indent="0" algn="l" rtl="0">
              <a:lnSpc>
                <a:spcPct val="115000"/>
              </a:lnSpc>
              <a:spcBef>
                <a:spcPts val="0"/>
              </a:spcBef>
              <a:spcAft>
                <a:spcPts val="0"/>
              </a:spcAft>
              <a:buClr>
                <a:schemeClr val="dk1"/>
              </a:buClr>
              <a:buSzPts val="1100"/>
              <a:buFont typeface="Arial"/>
              <a:buNone/>
            </a:pPr>
            <a:endParaRPr lang="en-US" sz="900" u="none" strike="noStrike" cap="none" dirty="0">
              <a:solidFill>
                <a:srgbClr val="3F3F3F"/>
              </a:solidFill>
              <a:latin typeface="Gill Sans Regular" panose="020B0502020104020203" pitchFamily="34" charset="-79"/>
              <a:ea typeface="Open Sans"/>
              <a:cs typeface="Gill Sans Regular" panose="020B0502020104020203" pitchFamily="34" charset="-79"/>
              <a:sym typeface="Open Sans"/>
            </a:endParaRP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ea typeface="Calibri"/>
                <a:cs typeface="Calibri"/>
                <a:sym typeface="Calibri"/>
              </a:rPr>
              <a:t>Holistic view over time..</a:t>
            </a: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ea typeface="Calibri"/>
                <a:cs typeface="Calibri"/>
                <a:sym typeface="Calibri"/>
              </a:rPr>
              <a:t>“Real patients, living in the real world are complex. They have comorbidities, environmental and </a:t>
            </a:r>
            <a:r>
              <a:rPr lang="en-US" sz="1200" b="0" i="0" u="none" strike="noStrike" cap="none" dirty="0" err="1">
                <a:solidFill>
                  <a:schemeClr val="dk1"/>
                </a:solidFill>
                <a:ea typeface="Calibri"/>
                <a:cs typeface="Calibri"/>
                <a:sym typeface="Calibri"/>
              </a:rPr>
              <a:t>behavioural</a:t>
            </a:r>
            <a:r>
              <a:rPr lang="en-US" sz="1200" b="0" i="0" u="none" strike="noStrike" cap="none" dirty="0">
                <a:solidFill>
                  <a:schemeClr val="dk1"/>
                </a:solidFill>
                <a:ea typeface="Calibri"/>
                <a:cs typeface="Calibri"/>
                <a:sym typeface="Calibri"/>
              </a:rPr>
              <a:t> factors as well as potential problems with adherence. Where there is a need for more rigorous scrutiny, real world data and audit can be used alongside the more established methods of value creation and pathway analyses.</a:t>
            </a: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ea typeface="Calibri"/>
                <a:cs typeface="Calibri"/>
                <a:sym typeface="Calibri"/>
              </a:rPr>
              <a:t> Real world audits provide a better understanding of:</a:t>
            </a: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ea typeface="Calibri"/>
                <a:cs typeface="Calibri"/>
                <a:sym typeface="Calibri"/>
              </a:rPr>
              <a:t>Patient cohort size and eligibility</a:t>
            </a: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ea typeface="Calibri"/>
                <a:cs typeface="Calibri"/>
                <a:sym typeface="Calibri"/>
              </a:rPr>
              <a:t>Disease severity mix</a:t>
            </a: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ea typeface="Calibri"/>
                <a:cs typeface="Calibri"/>
                <a:sym typeface="Calibri"/>
              </a:rPr>
              <a:t>Treatment patterns</a:t>
            </a: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ea typeface="Calibri"/>
                <a:cs typeface="Calibri"/>
                <a:sym typeface="Calibri"/>
              </a:rPr>
              <a:t>Patient service access</a:t>
            </a: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ea typeface="Calibri"/>
                <a:cs typeface="Calibri"/>
                <a:sym typeface="Calibri"/>
              </a:rPr>
              <a:t>Cohort or patient-level condition specific modelling</a:t>
            </a: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ea typeface="Calibri"/>
                <a:cs typeface="Calibri"/>
                <a:sym typeface="Calibri"/>
              </a:rPr>
              <a:t>Healthcare professional experience</a:t>
            </a: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ea typeface="Calibri"/>
                <a:cs typeface="Calibri"/>
                <a:sym typeface="Calibri"/>
              </a:rPr>
              <a:t>Patient reported outcomes</a:t>
            </a: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ea typeface="Calibri"/>
                <a:cs typeface="Calibri"/>
                <a:sym typeface="Calibri"/>
              </a:rPr>
              <a:t>Patient reported experience”</a:t>
            </a: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kern="1200" cap="none" dirty="0">
                <a:solidFill>
                  <a:schemeClr val="tx1"/>
                </a:solidFill>
                <a:effectLst/>
                <a:latin typeface="Calibri Light" panose="020F0302020204030204" pitchFamily="34" charset="0"/>
                <a:ea typeface="Arial"/>
                <a:cs typeface="Arial"/>
                <a:sym typeface="Arial"/>
              </a:rPr>
              <a:t>clinical studies must limit their focus to common outcomes or treatments </a:t>
            </a:r>
            <a:endParaRPr lang="en-US" dirty="0"/>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kern="1200" cap="none" dirty="0">
                <a:solidFill>
                  <a:schemeClr val="tx1"/>
                </a:solidFill>
                <a:effectLst/>
                <a:latin typeface="Calibri Light" panose="020F0302020204030204" pitchFamily="34" charset="0"/>
                <a:ea typeface="Arial"/>
                <a:cs typeface="Arial"/>
                <a:sym typeface="Arial"/>
              </a:rPr>
              <a:t>EHR data may provide a richer patient profile than clinical study data where potential risks measured are pre-specified in the study protocol </a:t>
            </a:r>
            <a:endParaRPr lang="en-US" dirty="0"/>
          </a:p>
          <a:p>
            <a:pPr marL="0" marR="0" lvl="0" indent="0" algn="l" rtl="0">
              <a:lnSpc>
                <a:spcPct val="100000"/>
              </a:lnSpc>
              <a:spcBef>
                <a:spcPts val="0"/>
              </a:spcBef>
              <a:spcAft>
                <a:spcPts val="0"/>
              </a:spcAft>
              <a:buClr>
                <a:schemeClr val="dk1"/>
              </a:buClr>
              <a:buSzPts val="1200"/>
              <a:buFont typeface="Calibri"/>
              <a:buNone/>
            </a:pPr>
            <a:endParaRPr lang="en-US" sz="1200" b="1"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lang="en-US" sz="1200" b="1"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lang="en-US" sz="1200" b="1"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1" i="0" u="none" strike="noStrike" cap="none" dirty="0">
                <a:solidFill>
                  <a:schemeClr val="dk1"/>
                </a:solidFill>
                <a:ea typeface="Calibri"/>
                <a:cs typeface="Calibri"/>
                <a:sym typeface="Calibri"/>
              </a:rPr>
              <a:t>Care Pathway</a:t>
            </a:r>
            <a:r>
              <a:rPr lang="en-US" sz="1200" b="0" i="0" u="none" strike="noStrike" cap="none" dirty="0">
                <a:solidFill>
                  <a:schemeClr val="dk1"/>
                </a:solidFill>
                <a:ea typeface="Calibri"/>
                <a:cs typeface="Calibri"/>
                <a:sym typeface="Calibri"/>
              </a:rPr>
              <a:t>: Clinical processes need to be designed to optimize the outcome for the patient. These are built based on empirical evidence in the practice of medicine.</a:t>
            </a: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ea typeface="Calibri"/>
                <a:cs typeface="Calibri"/>
                <a:sym typeface="Calibri"/>
              </a:rPr>
              <a:t>Value: understanding a patients journey</a:t>
            </a:r>
          </a:p>
          <a:p>
            <a:pPr marL="171450" marR="0" lvl="0" indent="-17145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ea typeface="Calibri"/>
                <a:cs typeface="Calibri"/>
                <a:sym typeface="Calibri"/>
              </a:rPr>
              <a:t>Define CP</a:t>
            </a:r>
          </a:p>
          <a:p>
            <a:pPr marL="628650" marR="0" lvl="1" indent="-17145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ea typeface="Calibri"/>
                <a:cs typeface="Calibri"/>
                <a:sym typeface="Calibri"/>
              </a:rPr>
              <a:t>write about variations of CPs and their definitions</a:t>
            </a:r>
          </a:p>
          <a:p>
            <a:pPr marL="628650" marR="0" lvl="1" indent="-17145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ea typeface="Calibri"/>
                <a:cs typeface="Calibri"/>
                <a:sym typeface="Calibri"/>
              </a:rPr>
              <a:t>our CP is a reflection of actual treatments and outcomes </a:t>
            </a:r>
          </a:p>
          <a:p>
            <a:pPr marL="171450" marR="0" lvl="0" indent="-17145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ea typeface="Calibri"/>
                <a:cs typeface="Calibri"/>
                <a:sym typeface="Calibri"/>
              </a:rPr>
              <a:t>[encounter] = Treatments &amp; outcomes are time points along the CP</a:t>
            </a:r>
          </a:p>
          <a:p>
            <a:pPr marL="628650" marR="0" lvl="1" indent="-17145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ea typeface="Calibri"/>
                <a:cs typeface="Calibri"/>
                <a:sym typeface="Calibri"/>
              </a:rPr>
              <a:t>can a pat raw data tell at what point in time a data point should be considered? or should the guidelines tell us?</a:t>
            </a:r>
          </a:p>
          <a:p>
            <a:pPr marL="628650" marR="0" lvl="1" indent="-17145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ea typeface="Calibri"/>
                <a:cs typeface="Calibri"/>
                <a:sym typeface="Calibri"/>
              </a:rPr>
              <a:t>basically, what are the rules for the care pathway?</a:t>
            </a:r>
          </a:p>
          <a:p>
            <a:pPr marL="0" marR="0" lvl="0" indent="0" algn="l" rtl="0">
              <a:lnSpc>
                <a:spcPct val="115000"/>
              </a:lnSpc>
              <a:spcBef>
                <a:spcPts val="0"/>
              </a:spcBef>
              <a:spcAft>
                <a:spcPts val="0"/>
              </a:spcAft>
              <a:buClr>
                <a:schemeClr val="dk1"/>
              </a:buClr>
              <a:buSzPts val="1100"/>
              <a:buFont typeface="Arial"/>
              <a:buNone/>
            </a:pPr>
            <a:endParaRPr sz="900" u="none" strike="noStrike" cap="none" dirty="0">
              <a:solidFill>
                <a:srgbClr val="3F3F3F"/>
              </a:solidFill>
              <a:latin typeface="Gill Sans Regular" panose="020B0502020104020203" pitchFamily="34" charset="-79"/>
              <a:ea typeface="Open Sans"/>
              <a:cs typeface="Gill Sans Regular" panose="020B0502020104020203" pitchFamily="34" charset="-79"/>
              <a:sym typeface="Open Sans"/>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ea typeface="Calibri"/>
              <a:cs typeface="Calibri"/>
              <a:sym typeface="Calibri"/>
            </a:endParaRPr>
          </a:p>
        </p:txBody>
      </p:sp>
      <p:sp>
        <p:nvSpPr>
          <p:cNvPr id="267" name="Shape 26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28</a:t>
            </a:fld>
            <a:endParaRPr kumimoji="0" sz="1200" b="0" i="0" u="none" strike="noStrike" kern="1200" cap="none" spc="0" normalizeH="0" baseline="0" noProof="0" dirty="0">
              <a:ln>
                <a:noFill/>
              </a:ln>
              <a:solidFill>
                <a:prstClr val="black"/>
              </a:solidFill>
              <a:effectLst/>
              <a:uLnTx/>
              <a:uFillTx/>
              <a:latin typeface="Calibri Light" panose="020F0302020204030204" pitchFamily="34" charset="0"/>
              <a:ea typeface="Calibri"/>
              <a:cs typeface="Calibri"/>
              <a:sym typeface="Calibri"/>
            </a:endParaRPr>
          </a:p>
        </p:txBody>
      </p:sp>
    </p:spTree>
    <p:extLst>
      <p:ext uri="{BB962C8B-B14F-4D97-AF65-F5344CB8AC3E}">
        <p14:creationId xmlns:p14="http://schemas.microsoft.com/office/powerpoint/2010/main" val="1948953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Shape 26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900" b="0" i="0" u="none" strike="noStrike" cap="none" baseline="0" dirty="0">
                <a:solidFill>
                  <a:srgbClr val="C00000"/>
                </a:solidFill>
                <a:ea typeface="Calibri"/>
                <a:cs typeface="Calibri"/>
                <a:sym typeface="Calibri"/>
              </a:rPr>
              <a:t>Talk about data loss</a:t>
            </a:r>
          </a:p>
          <a:p>
            <a:pPr marL="0" marR="0" lvl="0" indent="0" algn="l" rtl="0">
              <a:lnSpc>
                <a:spcPct val="100000"/>
              </a:lnSpc>
              <a:spcBef>
                <a:spcPts val="0"/>
              </a:spcBef>
              <a:spcAft>
                <a:spcPts val="0"/>
              </a:spcAft>
              <a:buClr>
                <a:srgbClr val="000000"/>
              </a:buClr>
              <a:buSzPts val="1400"/>
              <a:buFont typeface="Arial"/>
              <a:buNone/>
            </a:pPr>
            <a:r>
              <a:rPr lang="en-US" sz="900" b="0" i="0" u="none" strike="noStrike" cap="none" baseline="0" dirty="0">
                <a:solidFill>
                  <a:srgbClr val="C00000"/>
                </a:solidFill>
                <a:ea typeface="Calibri"/>
                <a:cs typeface="Calibri"/>
                <a:sym typeface="Calibri"/>
              </a:rPr>
              <a:t>Capturing temporality</a:t>
            </a:r>
          </a:p>
          <a:p>
            <a:pPr marL="0" marR="0" lvl="0" indent="0" algn="l" rtl="0">
              <a:lnSpc>
                <a:spcPct val="100000"/>
              </a:lnSpc>
              <a:spcBef>
                <a:spcPts val="0"/>
              </a:spcBef>
              <a:spcAft>
                <a:spcPts val="0"/>
              </a:spcAft>
              <a:buClr>
                <a:srgbClr val="000000"/>
              </a:buClr>
              <a:buSzPts val="1400"/>
              <a:buFont typeface="Arial"/>
              <a:buNone/>
            </a:pPr>
            <a:r>
              <a:rPr lang="en-US" sz="900" b="0" i="0" u="none" strike="noStrike" cap="none" baseline="0" dirty="0">
                <a:solidFill>
                  <a:srgbClr val="C00000"/>
                </a:solidFill>
                <a:ea typeface="Calibri"/>
                <a:cs typeface="Calibri"/>
                <a:sym typeface="Calibri"/>
              </a:rPr>
              <a:t>Timing of treatment</a:t>
            </a:r>
          </a:p>
          <a:p>
            <a:pPr marL="0" marR="0" lvl="0" indent="0" algn="l" rtl="0">
              <a:lnSpc>
                <a:spcPct val="100000"/>
              </a:lnSpc>
              <a:spcBef>
                <a:spcPts val="0"/>
              </a:spcBef>
              <a:spcAft>
                <a:spcPts val="0"/>
              </a:spcAft>
              <a:buClr>
                <a:srgbClr val="000000"/>
              </a:buClr>
              <a:buSzPts val="1400"/>
              <a:buFont typeface="Arial"/>
              <a:buNone/>
            </a:pPr>
            <a:endParaRPr lang="en-US" sz="900" b="1" i="0" u="none" strike="noStrike" cap="none" dirty="0">
              <a:solidFill>
                <a:srgbClr val="C00000"/>
              </a:solidFill>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ea typeface="Calibri"/>
              <a:cs typeface="Calibri"/>
              <a:sym typeface="Calibri"/>
            </a:endParaRPr>
          </a:p>
        </p:txBody>
      </p:sp>
      <p:sp>
        <p:nvSpPr>
          <p:cNvPr id="267" name="Shape 26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29</a:t>
            </a:fld>
            <a:endParaRPr kumimoji="0" sz="1200" b="0" i="0" u="none" strike="noStrike" kern="1200" cap="none" spc="0" normalizeH="0" baseline="0" noProof="0" dirty="0">
              <a:ln>
                <a:noFill/>
              </a:ln>
              <a:solidFill>
                <a:prstClr val="black"/>
              </a:solidFill>
              <a:effectLst/>
              <a:uLnTx/>
              <a:uFillTx/>
              <a:latin typeface="Calibri Light" panose="020F0302020204030204" pitchFamily="34" charset="0"/>
              <a:ea typeface="Calibri"/>
              <a:cs typeface="Calibri"/>
              <a:sym typeface="Calibri"/>
            </a:endParaRPr>
          </a:p>
        </p:txBody>
      </p:sp>
    </p:spTree>
    <p:extLst>
      <p:ext uri="{BB962C8B-B14F-4D97-AF65-F5344CB8AC3E}">
        <p14:creationId xmlns:p14="http://schemas.microsoft.com/office/powerpoint/2010/main" val="2517082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chemeClr val="dk1"/>
                </a:solidFill>
                <a:effectLst/>
                <a:ea typeface="Calibri"/>
                <a:cs typeface="Calibri" panose="020F0502020204030204" pitchFamily="34" charset="0"/>
                <a:sym typeface="Calibri"/>
              </a:rPr>
              <a:t>Taking time seriously</a:t>
            </a:r>
          </a:p>
          <a:p>
            <a:r>
              <a:rPr lang="en-US" sz="1100" b="0" i="0" u="none" strike="noStrike" cap="none" dirty="0">
                <a:solidFill>
                  <a:schemeClr val="dk1"/>
                </a:solidFill>
                <a:effectLst/>
                <a:ea typeface="Calibri"/>
                <a:cs typeface="Calibri" panose="020F0502020204030204" pitchFamily="34" charset="0"/>
                <a:sym typeface="Calibri"/>
              </a:rPr>
              <a:t>Time-series data have a natural temporal ordering and are typically not independent as the same individual is repeatedly measured, thus the data may exhibit some form of serial dependence or autocorrelation (i.e., the value of one observation depends, at least partly, on the value of one or more of the preceding observations in the series).</a:t>
            </a:r>
          </a:p>
          <a:p>
            <a:endParaRPr lang="en-US" dirty="0"/>
          </a:p>
          <a:p>
            <a:endParaRPr lang="en-US" dirty="0"/>
          </a:p>
          <a:p>
            <a:endParaRPr lang="en-US" dirty="0"/>
          </a:p>
          <a:p>
            <a:pPr marL="0" marR="0" lvl="0" indent="0" algn="l" rtl="0">
              <a:lnSpc>
                <a:spcPct val="115000"/>
              </a:lnSpc>
              <a:spcBef>
                <a:spcPts val="0"/>
              </a:spcBef>
              <a:spcAft>
                <a:spcPts val="0"/>
              </a:spcAft>
              <a:buClr>
                <a:schemeClr val="dk1"/>
              </a:buClr>
              <a:buSzPts val="1100"/>
              <a:buFont typeface="Arial"/>
              <a:buNone/>
            </a:pPr>
            <a:r>
              <a:rPr lang="en-US" sz="800" u="none" strike="noStrike" cap="none" dirty="0">
                <a:solidFill>
                  <a:srgbClr val="3F3F3F"/>
                </a:solidFill>
                <a:latin typeface="Gill Sans Regular" panose="020B0502020104020203" pitchFamily="34" charset="-79"/>
                <a:ea typeface="Open Sans"/>
                <a:cs typeface="Gill Sans Regular" panose="020B0502020104020203" pitchFamily="34" charset="-79"/>
                <a:sym typeface="Open Sans"/>
              </a:rPr>
              <a:t>Talk</a:t>
            </a:r>
            <a:r>
              <a:rPr lang="en-US" sz="800" u="none" strike="noStrike" cap="none" baseline="0" dirty="0">
                <a:solidFill>
                  <a:srgbClr val="3F3F3F"/>
                </a:solidFill>
                <a:latin typeface="Gill Sans Regular" panose="020B0502020104020203" pitchFamily="34" charset="-79"/>
                <a:ea typeface="Open Sans"/>
                <a:cs typeface="Gill Sans Regular" panose="020B0502020104020203" pitchFamily="34" charset="-79"/>
                <a:sym typeface="Open Sans"/>
              </a:rPr>
              <a:t> about how objectives tie into the thesis statement</a:t>
            </a:r>
            <a:endParaRPr lang="en-US" sz="800" u="none" strike="noStrike" cap="none" dirty="0">
              <a:solidFill>
                <a:srgbClr val="3F3F3F"/>
              </a:solidFill>
              <a:latin typeface="Gill Sans Regular" panose="020B0502020104020203" pitchFamily="34" charset="-79"/>
              <a:ea typeface="Open Sans"/>
              <a:cs typeface="Gill Sans Regular" panose="020B0502020104020203" pitchFamily="34" charset="-79"/>
              <a:sym typeface="Open Sans"/>
            </a:endParaRPr>
          </a:p>
          <a:p>
            <a:pPr marL="0" marR="0" lvl="0" indent="0" algn="l" rtl="0">
              <a:lnSpc>
                <a:spcPct val="115000"/>
              </a:lnSpc>
              <a:spcBef>
                <a:spcPts val="0"/>
              </a:spcBef>
              <a:spcAft>
                <a:spcPts val="0"/>
              </a:spcAft>
              <a:buClr>
                <a:schemeClr val="dk1"/>
              </a:buClr>
              <a:buSzPts val="1100"/>
              <a:buFont typeface="Arial"/>
              <a:buNone/>
            </a:pPr>
            <a:endParaRPr lang="en-US" sz="800" u="none" strike="noStrike" cap="none" dirty="0">
              <a:solidFill>
                <a:srgbClr val="3F3F3F"/>
              </a:solidFill>
              <a:latin typeface="Gill Sans Regular" panose="020B0502020104020203" pitchFamily="34" charset="-79"/>
              <a:ea typeface="Open Sans"/>
              <a:cs typeface="Gill Sans Regular" panose="020B0502020104020203" pitchFamily="34" charset="-79"/>
              <a:sym typeface="Open Sans"/>
            </a:endParaRP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US" sz="1100" b="0" i="0" u="none" strike="noStrike" kern="1200" cap="none" dirty="0">
                <a:solidFill>
                  <a:schemeClr val="tx1"/>
                </a:solidFill>
                <a:effectLst/>
                <a:latin typeface="Calibri Light" panose="020F0302020204030204" pitchFamily="34" charset="0"/>
                <a:ea typeface="Arial"/>
                <a:cs typeface="Arial"/>
                <a:sym typeface="Arial"/>
              </a:rPr>
              <a:t>temporal event extraction associates clinical events with their corresponding time span or date </a:t>
            </a:r>
            <a:endParaRPr lang="en-US" sz="800" dirty="0"/>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US" sz="1100" b="0" i="0" u="none" strike="noStrike" kern="1200" cap="none" dirty="0">
                <a:solidFill>
                  <a:schemeClr val="tx1"/>
                </a:solidFill>
                <a:effectLst/>
                <a:latin typeface="Calibri Light" panose="020F0302020204030204" pitchFamily="34" charset="0"/>
                <a:ea typeface="Arial"/>
                <a:cs typeface="Arial"/>
                <a:sym typeface="Arial"/>
              </a:rPr>
              <a:t>directly model the underlying temporal aspects of patient timelines </a:t>
            </a:r>
            <a:endParaRPr lang="en-US" sz="800" dirty="0"/>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US" sz="1100" b="0" i="0" u="none" strike="noStrike" kern="1200" cap="none" dirty="0">
                <a:solidFill>
                  <a:schemeClr val="tx1"/>
                </a:solidFill>
                <a:effectLst/>
                <a:latin typeface="Calibri Light" panose="020F0302020204030204" pitchFamily="34" charset="0"/>
                <a:ea typeface="Arial"/>
                <a:cs typeface="Arial"/>
                <a:sym typeface="Arial"/>
              </a:rPr>
              <a:t>temporal diagnosis codes to produce patient representations over time </a:t>
            </a:r>
            <a:endParaRPr lang="en-US" sz="800" dirty="0"/>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US" sz="1100" b="0" i="0" u="none" strike="noStrike" kern="1200" cap="none" dirty="0">
                <a:solidFill>
                  <a:schemeClr val="tx1"/>
                </a:solidFill>
                <a:effectLst/>
                <a:latin typeface="Calibri Light" panose="020F0302020204030204" pitchFamily="34" charset="0"/>
                <a:ea typeface="Arial"/>
                <a:cs typeface="Arial"/>
                <a:sym typeface="Arial"/>
              </a:rPr>
              <a:t>temporal matrix with time on one axis and events on the other </a:t>
            </a:r>
            <a:endParaRPr lang="en-US" dirty="0"/>
          </a:p>
          <a:p>
            <a:pPr marL="0" lvl="0" indent="0">
              <a:spcBef>
                <a:spcPts val="0"/>
              </a:spcBef>
              <a:spcAft>
                <a:spcPts val="0"/>
              </a:spcAft>
              <a:buNone/>
            </a:pPr>
            <a:endParaRPr dirty="0"/>
          </a:p>
        </p:txBody>
      </p:sp>
    </p:spTree>
    <p:extLst>
      <p:ext uri="{BB962C8B-B14F-4D97-AF65-F5344CB8AC3E}">
        <p14:creationId xmlns:p14="http://schemas.microsoft.com/office/powerpoint/2010/main" val="1019445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Shape 113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ea typeface="Calibri"/>
                <a:cs typeface="Calibri"/>
                <a:sym typeface="Calibri"/>
              </a:rPr>
              <a:t>Objective #2 coincides w/our data analysis &amp; </a:t>
            </a:r>
            <a:r>
              <a:rPr lang="en-US" sz="1200" b="0" i="0" u="none" strike="noStrike" cap="none" dirty="0" err="1">
                <a:solidFill>
                  <a:schemeClr val="dk1"/>
                </a:solidFill>
                <a:ea typeface="Calibri"/>
                <a:cs typeface="Calibri"/>
                <a:sym typeface="Calibri"/>
              </a:rPr>
              <a:t>viz</a:t>
            </a:r>
            <a:r>
              <a:rPr lang="en-US" sz="1200" b="0" i="0" u="none" strike="noStrike" cap="none" dirty="0">
                <a:solidFill>
                  <a:schemeClr val="dk1"/>
                </a:solidFill>
                <a:ea typeface="Calibri"/>
                <a:cs typeface="Calibri"/>
                <a:sym typeface="Calibri"/>
              </a:rPr>
              <a:t> layers</a:t>
            </a:r>
            <a:endParaRPr sz="1200" b="0" i="0" u="none" strike="noStrike" cap="none" dirty="0">
              <a:solidFill>
                <a:schemeClr val="dk1"/>
              </a:solidFill>
              <a:ea typeface="Calibri"/>
              <a:cs typeface="Calibri"/>
              <a:sym typeface="Calibri"/>
            </a:endParaRPr>
          </a:p>
        </p:txBody>
      </p:sp>
      <p:sp>
        <p:nvSpPr>
          <p:cNvPr id="1137" name="Shape 113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4267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Shape 113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ea typeface="Calibri"/>
                <a:cs typeface="Calibri"/>
                <a:sym typeface="Calibri"/>
              </a:rPr>
              <a:t>Talk about process and time to create this visual rep of a pat</a:t>
            </a: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rgbClr val="395750"/>
                </a:solidFill>
                <a:latin typeface="Calibri"/>
                <a:ea typeface="Calibri"/>
                <a:cs typeface="Calibri"/>
                <a:sym typeface="Calibri"/>
              </a:rPr>
              <a:t>Exacerbations: </a:t>
            </a:r>
            <a:r>
              <a:rPr lang="en-US" sz="1200" b="1" i="0" u="none" strike="noStrike" cap="none" dirty="0">
                <a:solidFill>
                  <a:schemeClr val="accent4"/>
                </a:solidFill>
                <a:latin typeface="Calibri"/>
                <a:ea typeface="Calibri"/>
                <a:cs typeface="Calibri"/>
                <a:sym typeface="Calibri"/>
              </a:rPr>
              <a:t>Classification of hospitalized patients</a:t>
            </a:r>
            <a:endParaRPr lang="en-US" sz="1200" b="0" i="0" u="none" strike="noStrike" cap="none" dirty="0">
              <a:solidFill>
                <a:schemeClr val="dk1"/>
              </a:solidFill>
              <a:ea typeface="Calibri"/>
              <a:cs typeface="Calibri"/>
              <a:sym typeface="Calibri"/>
            </a:endParaRPr>
          </a:p>
          <a:p>
            <a:r>
              <a:rPr lang="en-US" sz="1200" b="1" i="0" kern="1200" dirty="0">
                <a:solidFill>
                  <a:schemeClr val="tx1"/>
                </a:solidFill>
                <a:effectLst/>
                <a:latin typeface="Calibri Light" panose="020F0302020204030204" pitchFamily="34" charset="0"/>
                <a:ea typeface="+mn-ea"/>
                <a:cs typeface="+mn-cs"/>
              </a:rPr>
              <a:t>Software for machine learning</a:t>
            </a:r>
            <a:endParaRPr lang="en-US" sz="1200" b="0"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ea typeface="Calibri"/>
                <a:cs typeface="Calibri"/>
                <a:sym typeface="Calibri"/>
              </a:rPr>
              <a:t>https://</a:t>
            </a:r>
            <a:r>
              <a:rPr lang="en-US" sz="1200" b="0" i="0" u="none" strike="noStrike" cap="none" dirty="0" err="1">
                <a:solidFill>
                  <a:schemeClr val="dk1"/>
                </a:solidFill>
                <a:ea typeface="Calibri"/>
                <a:cs typeface="Calibri"/>
                <a:sym typeface="Calibri"/>
              </a:rPr>
              <a:t>www.cs.ubc.ca</a:t>
            </a:r>
            <a:r>
              <a:rPr lang="en-US" sz="1200" b="0" i="0" u="none" strike="noStrike" cap="none" dirty="0">
                <a:solidFill>
                  <a:schemeClr val="dk1"/>
                </a:solidFill>
                <a:ea typeface="Calibri"/>
                <a:cs typeface="Calibri"/>
                <a:sym typeface="Calibri"/>
              </a:rPr>
              <a:t>/~</a:t>
            </a:r>
            <a:r>
              <a:rPr lang="en-US" sz="1200" b="0" i="0" u="none" strike="noStrike" cap="none" dirty="0" err="1">
                <a:solidFill>
                  <a:schemeClr val="dk1"/>
                </a:solidFill>
                <a:ea typeface="Calibri"/>
                <a:cs typeface="Calibri"/>
                <a:sym typeface="Calibri"/>
              </a:rPr>
              <a:t>murphyk</a:t>
            </a:r>
            <a:r>
              <a:rPr lang="en-US" sz="1200" b="0" i="0" u="none" strike="noStrike" cap="none" dirty="0">
                <a:solidFill>
                  <a:schemeClr val="dk1"/>
                </a:solidFill>
                <a:ea typeface="Calibri"/>
                <a:cs typeface="Calibri"/>
                <a:sym typeface="Calibri"/>
              </a:rPr>
              <a:t>/Teaching/CS540_Fall05/</a:t>
            </a:r>
            <a:r>
              <a:rPr lang="en-US" sz="1200" b="0" i="0" u="none" strike="noStrike" cap="none" dirty="0" err="1">
                <a:solidFill>
                  <a:schemeClr val="dk1"/>
                </a:solidFill>
                <a:ea typeface="Calibri"/>
                <a:cs typeface="Calibri"/>
                <a:sym typeface="Calibri"/>
              </a:rPr>
              <a:t>software.html</a:t>
            </a:r>
            <a:endParaRPr sz="1200" b="0" i="0" u="none" strike="noStrike" cap="none" dirty="0">
              <a:solidFill>
                <a:schemeClr val="dk1"/>
              </a:solidFill>
              <a:ea typeface="Calibri"/>
              <a:cs typeface="Calibri"/>
              <a:sym typeface="Calibri"/>
            </a:endParaRPr>
          </a:p>
        </p:txBody>
      </p:sp>
      <p:sp>
        <p:nvSpPr>
          <p:cNvPr id="1137" name="Shape 113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7058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E8BDCE-2D18-4FDF-B324-F690B0D8C60A}" type="slidenum">
              <a:rPr lang="en-US" smtClean="0"/>
              <a:t>36</a:t>
            </a:fld>
            <a:endParaRPr lang="en-US"/>
          </a:p>
        </p:txBody>
      </p:sp>
    </p:spTree>
    <p:extLst>
      <p:ext uri="{BB962C8B-B14F-4D97-AF65-F5344CB8AC3E}">
        <p14:creationId xmlns:p14="http://schemas.microsoft.com/office/powerpoint/2010/main" val="638276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are unique in that our costs are covered by Foundation (no cost to Purdue) and PHA completely covers salaries, and I technically have four direct reports (Suresh, Tomas, </a:t>
            </a:r>
            <a:r>
              <a:rPr lang="en-US" baseline="0" dirty="0" err="1"/>
              <a:t>Abhi</a:t>
            </a:r>
            <a:r>
              <a:rPr lang="en-US" baseline="0" dirty="0"/>
              <a:t> </a:t>
            </a:r>
            <a:r>
              <a:rPr lang="en-US" baseline="0" dirty="0" err="1"/>
              <a:t>Deshmuk</a:t>
            </a:r>
            <a:r>
              <a:rPr lang="en-US" baseline="0" dirty="0"/>
              <a:t>, and George </a:t>
            </a:r>
            <a:r>
              <a:rPr lang="en-US" baseline="0" dirty="0" err="1"/>
              <a:t>Wodika</a:t>
            </a:r>
            <a:r>
              <a:rPr lang="en-US" baseline="0" dirty="0"/>
              <a:t>).  Note that Suresh also sits on the board of the Foundation.</a:t>
            </a:r>
            <a:endParaRPr lang="en-US" dirty="0"/>
          </a:p>
        </p:txBody>
      </p:sp>
      <p:sp>
        <p:nvSpPr>
          <p:cNvPr id="4" name="Slide Number Placeholder 3"/>
          <p:cNvSpPr>
            <a:spLocks noGrp="1"/>
          </p:cNvSpPr>
          <p:nvPr>
            <p:ph type="sldNum" sz="quarter" idx="10"/>
          </p:nvPr>
        </p:nvSpPr>
        <p:spPr/>
        <p:txBody>
          <a:bodyPr/>
          <a:lstStyle/>
          <a:p>
            <a:fld id="{D084C33F-C6C0-4B4D-99BB-743400CE1662}" type="slidenum">
              <a:rPr lang="en-US" smtClean="0"/>
              <a:t>3</a:t>
            </a:fld>
            <a:endParaRPr lang="en-US"/>
          </a:p>
        </p:txBody>
      </p:sp>
    </p:spTree>
    <p:extLst>
      <p:ext uri="{BB962C8B-B14F-4D97-AF65-F5344CB8AC3E}">
        <p14:creationId xmlns:p14="http://schemas.microsoft.com/office/powerpoint/2010/main" val="2990938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866B505-4003-4B90-8344-3982CFCB11A4}" type="slidenum">
              <a:rPr lang="en-US" smtClean="0"/>
              <a:t>5</a:t>
            </a:fld>
            <a:endParaRPr lang="en-US" dirty="0"/>
          </a:p>
        </p:txBody>
      </p:sp>
    </p:spTree>
    <p:extLst>
      <p:ext uri="{BB962C8B-B14F-4D97-AF65-F5344CB8AC3E}">
        <p14:creationId xmlns:p14="http://schemas.microsoft.com/office/powerpoint/2010/main" val="1740284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Bareinboim</a:t>
            </a:r>
            <a:r>
              <a:rPr lang="en-US" dirty="0"/>
              <a:t> and Pearl developed a mathematical tool called a structural causal model, which essentially decides how information from one source should be combined with data from other sources. This enables researchers to establish properties of yet another source — for example, the population of another state. Structural causal models diagram similarities and differences between the sources and process them using a new mathematical tool called causal calculus.</a:t>
            </a:r>
          </a:p>
          <a:p>
            <a:r>
              <a:rPr lang="en-US" dirty="0"/>
              <a:t>The analysis also had another important result — deciding whether the findings from a given study can be generalized to apply to other situations, a century-old problem called external validity.</a:t>
            </a:r>
          </a:p>
          <a:p>
            <a:r>
              <a:rPr lang="en-US" dirty="0"/>
              <a:t>For example, medical researchers might conduct a clinical trial involving a distinct group of people, say, college students. The method devised by </a:t>
            </a:r>
            <a:r>
              <a:rPr lang="en-US" dirty="0" err="1"/>
              <a:t>Bareinboim</a:t>
            </a:r>
            <a:r>
              <a:rPr lang="en-US" dirty="0"/>
              <a:t> and Pearl will allow them to predict what would happen if the treatment they were testing were given to an intended population of people in the real world.</a:t>
            </a:r>
          </a:p>
          <a:p>
            <a:endParaRPr lang="en-US" dirty="0"/>
          </a:p>
        </p:txBody>
      </p:sp>
      <p:sp>
        <p:nvSpPr>
          <p:cNvPr id="4" name="Slide Number Placeholder 3"/>
          <p:cNvSpPr>
            <a:spLocks noGrp="1"/>
          </p:cNvSpPr>
          <p:nvPr>
            <p:ph type="sldNum" sz="quarter" idx="10"/>
          </p:nvPr>
        </p:nvSpPr>
        <p:spPr/>
        <p:txBody>
          <a:bodyPr/>
          <a:lstStyle/>
          <a:p>
            <a:fld id="{E0023253-C237-4AF0-B42B-15F64B1C1202}" type="slidenum">
              <a:rPr lang="en-US" smtClean="0"/>
              <a:t>10</a:t>
            </a:fld>
            <a:endParaRPr lang="en-US"/>
          </a:p>
        </p:txBody>
      </p:sp>
    </p:spTree>
    <p:extLst>
      <p:ext uri="{BB962C8B-B14F-4D97-AF65-F5344CB8AC3E}">
        <p14:creationId xmlns:p14="http://schemas.microsoft.com/office/powerpoint/2010/main" val="4202331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Anemia, a condition in which patients do not have enough healthy red blood cells to carry adequate oxygen to the body's tissues, is prevalent among cancer patients and likely related to the cancer itself, chemotherapy, radiation or blood loss. The creation of </a:t>
            </a:r>
            <a:r>
              <a:rPr lang="en-US" i="1" dirty="0" err="1"/>
              <a:t>sHEA</a:t>
            </a:r>
            <a:r>
              <a:rPr lang="en-US" dirty="0"/>
              <a:t> (smartphone-based bloodless </a:t>
            </a:r>
            <a:r>
              <a:rPr lang="en-US" dirty="0" err="1"/>
              <a:t>spectrometerless</a:t>
            </a:r>
            <a:r>
              <a:rPr lang="en-US" dirty="0"/>
              <a:t> </a:t>
            </a:r>
            <a:r>
              <a:rPr lang="en-US" dirty="0" err="1"/>
              <a:t>HEemoglobin</a:t>
            </a:r>
            <a:r>
              <a:rPr lang="en-US" dirty="0"/>
              <a:t> Analyzer) by Young Kim, associate professor with the Purdue Weldon School of Biomedical Engineering, and </a:t>
            </a:r>
            <a:r>
              <a:rPr lang="en-US" dirty="0" err="1"/>
              <a:t>Md</a:t>
            </a:r>
            <a:r>
              <a:rPr lang="en-US" dirty="0"/>
              <a:t> </a:t>
            </a:r>
            <a:r>
              <a:rPr lang="en-US" dirty="0" err="1"/>
              <a:t>Munirul</a:t>
            </a:r>
            <a:r>
              <a:rPr lang="en-US" dirty="0"/>
              <a:t> </a:t>
            </a:r>
            <a:r>
              <a:rPr lang="en-US" dirty="0" err="1"/>
              <a:t>Haque</a:t>
            </a:r>
            <a:r>
              <a:rPr lang="en-US" dirty="0"/>
              <a:t>, research scientist with the </a:t>
            </a:r>
            <a:r>
              <a:rPr lang="en-US" dirty="0">
                <a:hlinkClick r:id="rId3"/>
              </a:rPr>
              <a:t>Regenstrief Center for Healthcare Engineering</a:t>
            </a:r>
            <a:r>
              <a:rPr lang="en-US" dirty="0"/>
              <a:t> at Purdue, aims to make detecting this condition easier and more convenient. </a:t>
            </a:r>
          </a:p>
          <a:p>
            <a:r>
              <a:rPr lang="en-US" dirty="0"/>
              <a:t>“More than half the patients undergoing cancer treatment are likely to become anemic at some point in time,” said Kim. “The device we are developing has the potential to allow for earlier anemia detection, and it’s noninvasive, which is especially important for cancer patients who have greater sensitivities to needles as well as co-morbidities that cause problems with vein access.” </a:t>
            </a:r>
          </a:p>
          <a:p>
            <a:endParaRPr lang="en-US" dirty="0"/>
          </a:p>
        </p:txBody>
      </p:sp>
      <p:sp>
        <p:nvSpPr>
          <p:cNvPr id="4" name="Slide Number Placeholder 3"/>
          <p:cNvSpPr>
            <a:spLocks noGrp="1"/>
          </p:cNvSpPr>
          <p:nvPr>
            <p:ph type="sldNum" sz="quarter" idx="10"/>
          </p:nvPr>
        </p:nvSpPr>
        <p:spPr/>
        <p:txBody>
          <a:bodyPr/>
          <a:lstStyle/>
          <a:p>
            <a:fld id="{E0023253-C237-4AF0-B42B-15F64B1C1202}" type="slidenum">
              <a:rPr lang="en-US" smtClean="0"/>
              <a:t>14</a:t>
            </a:fld>
            <a:endParaRPr lang="en-US"/>
          </a:p>
        </p:txBody>
      </p:sp>
    </p:spTree>
    <p:extLst>
      <p:ext uri="{BB962C8B-B14F-4D97-AF65-F5344CB8AC3E}">
        <p14:creationId xmlns:p14="http://schemas.microsoft.com/office/powerpoint/2010/main" val="1117633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97803-3B30-4700-A5DF-7954D8534AE7}" type="slidenum">
              <a:rPr lang="en-US" smtClean="0"/>
              <a:t>20</a:t>
            </a:fld>
            <a:endParaRPr lang="en-US"/>
          </a:p>
        </p:txBody>
      </p:sp>
    </p:spTree>
    <p:extLst>
      <p:ext uri="{BB962C8B-B14F-4D97-AF65-F5344CB8AC3E}">
        <p14:creationId xmlns:p14="http://schemas.microsoft.com/office/powerpoint/2010/main" val="3932374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0"/>
              </a:spcBef>
              <a:spcAft>
                <a:spcPts val="0"/>
              </a:spcAft>
              <a:buFont typeface="+mj-lt"/>
              <a:buAutoNum type="arabicPeriod"/>
            </a:pPr>
            <a:r>
              <a:rPr lang="en-US" dirty="0"/>
              <a:t>This is an interdisciplinary project</a:t>
            </a:r>
          </a:p>
          <a:p>
            <a:pPr marL="228600" lvl="0" indent="-228600">
              <a:spcBef>
                <a:spcPts val="0"/>
              </a:spcBef>
              <a:spcAft>
                <a:spcPts val="0"/>
              </a:spcAft>
              <a:buFont typeface="+mj-lt"/>
              <a:buAutoNum type="arabicPeriod"/>
            </a:pPr>
            <a:r>
              <a:rPr lang="en-US" dirty="0"/>
              <a:t>Talk about multidisciplinary team.</a:t>
            </a:r>
          </a:p>
          <a:p>
            <a:pPr marL="228600" lvl="0" indent="-228600">
              <a:spcBef>
                <a:spcPts val="0"/>
              </a:spcBef>
              <a:spcAft>
                <a:spcPts val="0"/>
              </a:spcAft>
              <a:buFont typeface="+mj-lt"/>
              <a:buAutoNum type="arabicPeriod"/>
            </a:pPr>
            <a:r>
              <a:rPr lang="en-US" dirty="0"/>
              <a:t>The aspect I’m going to focus are ….</a:t>
            </a:r>
            <a:endParaRPr dirty="0"/>
          </a:p>
        </p:txBody>
      </p:sp>
    </p:spTree>
    <p:extLst>
      <p:ext uri="{BB962C8B-B14F-4D97-AF65-F5344CB8AC3E}">
        <p14:creationId xmlns:p14="http://schemas.microsoft.com/office/powerpoint/2010/main" val="3069502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Talk about problems with these platforms</a:t>
            </a:r>
          </a:p>
          <a:p>
            <a:endParaRPr lang="en-US" dirty="0"/>
          </a:p>
          <a:p>
            <a:r>
              <a:rPr lang="en-US" sz="1200" b="0" i="0" kern="1200" dirty="0">
                <a:solidFill>
                  <a:schemeClr val="tx1"/>
                </a:solidFill>
                <a:effectLst/>
                <a:latin typeface="Calibri Light" panose="020F0302020204030204" pitchFamily="34" charset="0"/>
                <a:ea typeface="+mn-ea"/>
                <a:cs typeface="+mn-cs"/>
              </a:rPr>
              <a:t>Healthcare faces major challenges when making sense of big data, </a:t>
            </a:r>
          </a:p>
          <a:p>
            <a:r>
              <a:rPr lang="en-US" sz="1200" b="0" i="0" kern="1200" dirty="0">
                <a:solidFill>
                  <a:schemeClr val="tx1"/>
                </a:solidFill>
                <a:effectLst/>
                <a:latin typeface="Calibri Light" panose="020F0302020204030204" pitchFamily="34" charset="0"/>
                <a:ea typeface="+mn-ea"/>
                <a:cs typeface="+mn-cs"/>
              </a:rPr>
              <a:t>due to things like lack of standardization, government regulations </a:t>
            </a:r>
          </a:p>
          <a:p>
            <a:r>
              <a:rPr lang="en-US" sz="1200" b="0" i="0" kern="1200" dirty="0">
                <a:solidFill>
                  <a:schemeClr val="tx1"/>
                </a:solidFill>
                <a:effectLst/>
                <a:latin typeface="Calibri Light" panose="020F0302020204030204" pitchFamily="34" charset="0"/>
                <a:ea typeface="+mn-ea"/>
                <a:cs typeface="+mn-cs"/>
              </a:rPr>
              <a:t>and data warehouse complexities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6FFF1-BFC1-4209-BA2C-4743631142B9}"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3303333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Shape 252"/>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r>
              <a:rPr lang="en-US" dirty="0"/>
              <a:t>progressive respiratory disease </a:t>
            </a:r>
          </a:p>
          <a:p>
            <a:r>
              <a:rPr lang="en-US" dirty="0"/>
              <a:t>characterized by inflammation and structural changes </a:t>
            </a:r>
          </a:p>
          <a:p>
            <a:r>
              <a:rPr lang="en-US" dirty="0"/>
              <a:t>decreased airflow </a:t>
            </a:r>
          </a:p>
          <a:p>
            <a:r>
              <a:rPr lang="en-US" dirty="0"/>
              <a:t>Symptoms: chronic cough, dyspnea, sputum production</a:t>
            </a: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ea typeface="Calibri"/>
              <a:cs typeface="Calibri"/>
              <a:sym typeface="Calibri"/>
            </a:endParaRPr>
          </a:p>
          <a:p>
            <a:pPr marL="628650" lvl="1" indent="-171450">
              <a:lnSpc>
                <a:spcPct val="100000"/>
              </a:lnSpc>
              <a:spcBef>
                <a:spcPts val="0"/>
              </a:spcBef>
              <a:buClr>
                <a:srgbClr val="000000"/>
              </a:buClr>
              <a:buSzPts val="1400"/>
            </a:pPr>
            <a:r>
              <a:rPr lang="en-US" dirty="0">
                <a:sym typeface="Calibri"/>
              </a:rPr>
              <a:t>Incurable lung disease, preventable, treatable</a:t>
            </a:r>
          </a:p>
          <a:p>
            <a:pPr marL="628650" lvl="1" indent="-171450">
              <a:lnSpc>
                <a:spcPct val="100000"/>
              </a:lnSpc>
              <a:spcBef>
                <a:spcPts val="0"/>
              </a:spcBef>
              <a:buClr>
                <a:srgbClr val="000000"/>
              </a:buClr>
              <a:buSzPts val="1400"/>
            </a:pPr>
            <a:r>
              <a:rPr lang="en-US" dirty="0"/>
              <a:t>Leading population</a:t>
            </a:r>
          </a:p>
          <a:p>
            <a:pPr marL="628650" lvl="1" indent="-171450">
              <a:lnSpc>
                <a:spcPct val="100000"/>
              </a:lnSpc>
              <a:spcBef>
                <a:spcPts val="0"/>
              </a:spcBef>
              <a:buClr>
                <a:srgbClr val="000000"/>
              </a:buClr>
              <a:buSzPts val="1400"/>
            </a:pPr>
            <a:r>
              <a:rPr lang="en-US" dirty="0">
                <a:sym typeface="Calibri"/>
              </a:rPr>
              <a:t>4th leading cause of death U.S.</a:t>
            </a:r>
          </a:p>
          <a:p>
            <a:pPr marL="628650" lvl="1" indent="-171450">
              <a:lnSpc>
                <a:spcPct val="100000"/>
              </a:lnSpc>
              <a:spcBef>
                <a:spcPts val="0"/>
              </a:spcBef>
              <a:buClr>
                <a:srgbClr val="000000"/>
              </a:buClr>
              <a:buSzPts val="1400"/>
            </a:pPr>
            <a:r>
              <a:rPr lang="en-US" dirty="0">
                <a:sym typeface="Calibri"/>
              </a:rPr>
              <a:t>Effects roughly 65 million people worldwide</a:t>
            </a:r>
          </a:p>
          <a:p>
            <a:pPr marL="628650" lvl="1" indent="-171450">
              <a:lnSpc>
                <a:spcPct val="100000"/>
              </a:lnSpc>
              <a:spcBef>
                <a:spcPts val="0"/>
              </a:spcBef>
              <a:buClr>
                <a:srgbClr val="000000"/>
              </a:buClr>
              <a:buSzPts val="1400"/>
            </a:pPr>
            <a:r>
              <a:rPr lang="en-US" dirty="0">
                <a:sym typeface="Calibri"/>
              </a:rPr>
              <a:t>emphysema (damaged lung tissue) and chronic bronchitis (indicated by a frequent cough caused by excessive mucus production)</a:t>
            </a:r>
          </a:p>
          <a:p>
            <a:pPr marL="628650" lvl="1" indent="-171450">
              <a:lnSpc>
                <a:spcPct val="100000"/>
              </a:lnSpc>
              <a:spcBef>
                <a:spcPts val="0"/>
              </a:spcBef>
              <a:buClr>
                <a:srgbClr val="000000"/>
              </a:buClr>
              <a:buSzPts val="1400"/>
            </a:pPr>
            <a:r>
              <a:rPr lang="en-US" dirty="0">
                <a:sym typeface="Calibri"/>
              </a:rPr>
              <a:t>Billion$ on healthcare costs</a:t>
            </a:r>
            <a:endParaRPr lang="en-US" dirty="0"/>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ea typeface="Calibri"/>
                <a:cs typeface="Calibri"/>
                <a:sym typeface="Calibri"/>
              </a:rPr>
              <a:t>https://</a:t>
            </a:r>
            <a:r>
              <a:rPr lang="en-US" sz="1200" b="0" i="0" u="none" strike="noStrike" cap="none" dirty="0" err="1">
                <a:solidFill>
                  <a:schemeClr val="dk1"/>
                </a:solidFill>
                <a:ea typeface="Calibri"/>
                <a:cs typeface="Calibri"/>
                <a:sym typeface="Calibri"/>
              </a:rPr>
              <a:t>stemcellthailand.org</a:t>
            </a:r>
            <a:r>
              <a:rPr lang="en-US" sz="1200" b="0" i="0" u="none" strike="noStrike" cap="none" dirty="0">
                <a:solidFill>
                  <a:schemeClr val="dk1"/>
                </a:solidFill>
                <a:ea typeface="Calibri"/>
                <a:cs typeface="Calibri"/>
                <a:sym typeface="Calibri"/>
              </a:rPr>
              <a:t>/therapies/</a:t>
            </a:r>
            <a:r>
              <a:rPr lang="en-US" sz="1200" b="0" i="0" u="none" strike="noStrike" cap="none" dirty="0" err="1">
                <a:solidFill>
                  <a:schemeClr val="dk1"/>
                </a:solidFill>
                <a:ea typeface="Calibri"/>
                <a:cs typeface="Calibri"/>
                <a:sym typeface="Calibri"/>
              </a:rPr>
              <a:t>copd</a:t>
            </a:r>
            <a:r>
              <a:rPr lang="en-US" sz="1200" b="0" i="0" u="none" strike="noStrike" cap="none" dirty="0">
                <a:solidFill>
                  <a:schemeClr val="dk1"/>
                </a:solidFill>
                <a:ea typeface="Calibri"/>
                <a:cs typeface="Calibri"/>
                <a:sym typeface="Calibri"/>
              </a:rPr>
              <a:t>-chronic-obstructive-pulmonary-disease/</a:t>
            </a: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ea typeface="Calibri"/>
              <a:cs typeface="Calibri"/>
              <a:sym typeface="Calibri"/>
            </a:endParaRPr>
          </a:p>
        </p:txBody>
      </p:sp>
      <p:sp>
        <p:nvSpPr>
          <p:cNvPr id="253" name="Shape 25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120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24</a:t>
            </a:fld>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13558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A7B3E1-6B87-4FFB-A461-809DA92CBF8A}" type="datetimeFigureOut">
              <a:rPr lang="en-US" smtClean="0"/>
              <a:t>6/24/2018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5CAD80-EA28-4E0A-A74F-0671514AAEA8}" type="slidenum">
              <a:rPr lang="en-US" smtClean="0"/>
              <a:t>‹#›</a:t>
            </a:fld>
            <a:endParaRPr lang="en-US"/>
          </a:p>
        </p:txBody>
      </p:sp>
    </p:spTree>
    <p:extLst>
      <p:ext uri="{BB962C8B-B14F-4D97-AF65-F5344CB8AC3E}">
        <p14:creationId xmlns:p14="http://schemas.microsoft.com/office/powerpoint/2010/main" val="2535838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A7B3E1-6B87-4FFB-A461-809DA92CBF8A}" type="datetimeFigureOut">
              <a:rPr lang="en-US" smtClean="0"/>
              <a:t>6/24/2018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5CAD80-EA28-4E0A-A74F-0671514AAEA8}" type="slidenum">
              <a:rPr lang="en-US" smtClean="0"/>
              <a:t>‹#›</a:t>
            </a:fld>
            <a:endParaRPr lang="en-US"/>
          </a:p>
        </p:txBody>
      </p:sp>
    </p:spTree>
    <p:extLst>
      <p:ext uri="{BB962C8B-B14F-4D97-AF65-F5344CB8AC3E}">
        <p14:creationId xmlns:p14="http://schemas.microsoft.com/office/powerpoint/2010/main" val="1317632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A7B3E1-6B87-4FFB-A461-809DA92CBF8A}" type="datetimeFigureOut">
              <a:rPr lang="en-US" smtClean="0"/>
              <a:t>6/24/2018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5CAD80-EA28-4E0A-A74F-0671514AAEA8}" type="slidenum">
              <a:rPr lang="en-US" smtClean="0"/>
              <a:t>‹#›</a:t>
            </a:fld>
            <a:endParaRPr lang="en-US"/>
          </a:p>
        </p:txBody>
      </p:sp>
    </p:spTree>
    <p:extLst>
      <p:ext uri="{BB962C8B-B14F-4D97-AF65-F5344CB8AC3E}">
        <p14:creationId xmlns:p14="http://schemas.microsoft.com/office/powerpoint/2010/main" val="413258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719072"/>
            <a:ext cx="8305800" cy="4471416"/>
          </a:xfrm>
        </p:spPr>
        <p:txBody>
          <a:bodyPr>
            <a:normAutofit/>
          </a:bodyPr>
          <a:lstStyle>
            <a:lvl1pPr>
              <a:defRPr sz="844"/>
            </a:lvl1pPr>
            <a:lvl2pPr>
              <a:defRPr sz="760"/>
            </a:lvl2pPr>
            <a:lvl3pPr>
              <a:defRPr sz="675"/>
            </a:lvl3pPr>
            <a:lvl4pPr>
              <a:defRPr sz="591"/>
            </a:lvl4pPr>
            <a:lvl5pPr>
              <a:defRPr sz="59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Rectangle 22"/>
          <p:cNvSpPr/>
          <p:nvPr userDrawn="1"/>
        </p:nvSpPr>
        <p:spPr>
          <a:xfrm>
            <a:off x="0" y="120316"/>
            <a:ext cx="9144000" cy="745316"/>
          </a:xfrm>
          <a:prstGeom prst="rect">
            <a:avLst/>
          </a:prstGeom>
          <a:solidFill>
            <a:srgbClr val="E3AE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60" dirty="0"/>
          </a:p>
        </p:txBody>
      </p:sp>
      <p:pic>
        <p:nvPicPr>
          <p:cNvPr id="24" name="Picture 23" descr="h2_lines_white.pdf"/>
          <p:cNvPicPr>
            <a:picLocks noChangeAspect="1"/>
          </p:cNvPicPr>
          <p:nvPr userDrawn="1"/>
        </p:nvPicPr>
        <p:blipFill rotWithShape="1">
          <a:blip r:embed="rId2" cstate="print">
            <a:extLst>
              <a:ext uri="{28A0092B-C50C-407E-A947-70E740481C1C}">
                <a14:useLocalDpi xmlns:a14="http://schemas.microsoft.com/office/drawing/2010/main" val="0"/>
              </a:ext>
            </a:extLst>
          </a:blip>
          <a:srcRect l="9437" t="4635" r="32344" b="70473"/>
          <a:stretch/>
        </p:blipFill>
        <p:spPr>
          <a:xfrm>
            <a:off x="0" y="135881"/>
            <a:ext cx="9144000" cy="729752"/>
          </a:xfrm>
          <a:prstGeom prst="rect">
            <a:avLst/>
          </a:prstGeom>
        </p:spPr>
      </p:pic>
      <p:sp>
        <p:nvSpPr>
          <p:cNvPr id="25" name="Rectangle 24"/>
          <p:cNvSpPr/>
          <p:nvPr userDrawn="1"/>
        </p:nvSpPr>
        <p:spPr>
          <a:xfrm>
            <a:off x="0" y="0"/>
            <a:ext cx="9144000" cy="1203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60" dirty="0"/>
          </a:p>
        </p:txBody>
      </p:sp>
      <p:sp>
        <p:nvSpPr>
          <p:cNvPr id="13" name="Content Placeholder 12"/>
          <p:cNvSpPr>
            <a:spLocks noGrp="1"/>
          </p:cNvSpPr>
          <p:nvPr>
            <p:ph sz="quarter" idx="10" hasCustomPrompt="1"/>
          </p:nvPr>
        </p:nvSpPr>
        <p:spPr>
          <a:xfrm>
            <a:off x="228600" y="990600"/>
            <a:ext cx="8153400" cy="481584"/>
          </a:xfrm>
        </p:spPr>
        <p:txBody>
          <a:bodyPr>
            <a:noAutofit/>
          </a:bodyPr>
          <a:lstStyle>
            <a:lvl1pPr>
              <a:buNone/>
              <a:defRPr sz="1181" cap="all" baseline="0">
                <a:solidFill>
                  <a:schemeClr val="bg1">
                    <a:lumMod val="50000"/>
                  </a:schemeClr>
                </a:solidFill>
                <a:latin typeface="Impact" pitchFamily="34" charset="0"/>
              </a:defRPr>
            </a:lvl1pPr>
            <a:lvl2pPr>
              <a:buNone/>
              <a:defRPr sz="760">
                <a:latin typeface="Impact" pitchFamily="34" charset="0"/>
              </a:defRPr>
            </a:lvl2pPr>
            <a:lvl3pPr>
              <a:buNone/>
              <a:defRPr sz="760">
                <a:latin typeface="Impact" pitchFamily="34" charset="0"/>
              </a:defRPr>
            </a:lvl3pPr>
            <a:lvl4pPr>
              <a:buNone/>
              <a:defRPr sz="760">
                <a:latin typeface="Impact" pitchFamily="34" charset="0"/>
              </a:defRPr>
            </a:lvl4pPr>
            <a:lvl5pPr>
              <a:buNone/>
              <a:defRPr sz="760">
                <a:latin typeface="Impact" pitchFamily="34" charset="0"/>
              </a:defRPr>
            </a:lvl5pPr>
          </a:lstStyle>
          <a:p>
            <a:pPr lvl="0"/>
            <a:r>
              <a:rPr lang="en-US" dirty="0"/>
              <a:t>CLICK TO EDIT MASTER TEXT STYLES</a:t>
            </a:r>
          </a:p>
        </p:txBody>
      </p:sp>
      <p:grpSp>
        <p:nvGrpSpPr>
          <p:cNvPr id="16" name="Group 15"/>
          <p:cNvGrpSpPr/>
          <p:nvPr userDrawn="1"/>
        </p:nvGrpSpPr>
        <p:grpSpPr>
          <a:xfrm>
            <a:off x="5341827" y="6291868"/>
            <a:ext cx="3455464" cy="489932"/>
            <a:chOff x="5341826" y="6197390"/>
            <a:chExt cx="3455464" cy="489932"/>
          </a:xfrm>
        </p:grpSpPr>
        <p:pic>
          <p:nvPicPr>
            <p:cNvPr id="14" name="Picture 13" descr="PU_signature.eps"/>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7334250" y="6197390"/>
              <a:ext cx="1463040" cy="489932"/>
            </a:xfrm>
            <a:prstGeom prst="rect">
              <a:avLst/>
            </a:prstGeom>
          </p:spPr>
        </p:pic>
        <p:pic>
          <p:nvPicPr>
            <p:cNvPr id="15" name="Picture 14" descr="RCHE_K.jpg"/>
            <p:cNvPicPr>
              <a:picLocks noChangeAspect="1"/>
            </p:cNvPicPr>
            <p:nvPr userDrawn="1"/>
          </p:nvPicPr>
          <p:blipFill>
            <a:blip r:embed="rId4" cstate="print">
              <a:clrChange>
                <a:clrFrom>
                  <a:srgbClr val="FFFFFF"/>
                </a:clrFrom>
                <a:clrTo>
                  <a:srgbClr val="FFFFFF">
                    <a:alpha val="0"/>
                  </a:srgbClr>
                </a:clrTo>
              </a:clrChange>
            </a:blip>
            <a:stretch>
              <a:fillRect/>
            </a:stretch>
          </p:blipFill>
          <p:spPr>
            <a:xfrm>
              <a:off x="5341826" y="6254541"/>
              <a:ext cx="1828800" cy="353569"/>
            </a:xfrm>
            <a:prstGeom prst="rect">
              <a:avLst/>
            </a:prstGeom>
          </p:spPr>
        </p:pic>
      </p:grpSp>
      <p:sp>
        <p:nvSpPr>
          <p:cNvPr id="18" name="Text Placeholder 17"/>
          <p:cNvSpPr>
            <a:spLocks noGrp="1"/>
          </p:cNvSpPr>
          <p:nvPr>
            <p:ph type="body" sz="quarter" idx="11"/>
          </p:nvPr>
        </p:nvSpPr>
        <p:spPr>
          <a:xfrm>
            <a:off x="219075" y="264859"/>
            <a:ext cx="8193088" cy="685800"/>
          </a:xfrm>
        </p:spPr>
        <p:txBody>
          <a:bodyPr>
            <a:noAutofit/>
          </a:bodyPr>
          <a:lstStyle>
            <a:lvl1pPr>
              <a:buNone/>
              <a:defRPr sz="1856" cap="all" baseline="0">
                <a:solidFill>
                  <a:schemeClr val="bg1"/>
                </a:solidFill>
                <a:latin typeface="Impact" pitchFamily="34" charset="0"/>
              </a:defRPr>
            </a:lvl1pPr>
          </a:lstStyle>
          <a:p>
            <a:pPr lvl="0"/>
            <a:r>
              <a:rPr lang="en-US"/>
              <a:t>Click to edit Master text styles</a:t>
            </a:r>
          </a:p>
        </p:txBody>
      </p:sp>
    </p:spTree>
    <p:extLst>
      <p:ext uri="{BB962C8B-B14F-4D97-AF65-F5344CB8AC3E}">
        <p14:creationId xmlns:p14="http://schemas.microsoft.com/office/powerpoint/2010/main" val="7170388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47960DC-254E-A04A-8607-DFBF9FD9CCEF}" type="slidenum">
              <a:rPr lang="en-US" smtClean="0"/>
              <a:t>‹#›</a:t>
            </a:fld>
            <a:endParaRPr lang="en-US"/>
          </a:p>
        </p:txBody>
      </p:sp>
      <p:sp>
        <p:nvSpPr>
          <p:cNvPr id="10" name="Text Placeholder 17"/>
          <p:cNvSpPr>
            <a:spLocks noGrp="1"/>
          </p:cNvSpPr>
          <p:nvPr>
            <p:ph type="body" sz="quarter" idx="13"/>
          </p:nvPr>
        </p:nvSpPr>
        <p:spPr>
          <a:xfrm>
            <a:off x="0" y="153601"/>
            <a:ext cx="8193088" cy="685800"/>
          </a:xfrm>
        </p:spPr>
        <p:txBody>
          <a:bodyPr>
            <a:noAutofit/>
          </a:bodyPr>
          <a:lstStyle>
            <a:lvl1pPr>
              <a:buNone/>
              <a:defRPr sz="2100" cap="all" baseline="0">
                <a:ln>
                  <a:noFill/>
                </a:ln>
                <a:solidFill>
                  <a:sysClr val="windowText" lastClr="000000"/>
                </a:solidFill>
                <a:latin typeface="Impact" pitchFamily="34" charset="0"/>
              </a:defRPr>
            </a:lvl1pPr>
          </a:lstStyle>
          <a:p>
            <a:pPr lvl="0"/>
            <a:r>
              <a:rPr lang="en-US" dirty="0"/>
              <a:t>Click to edit Master text styles</a:t>
            </a:r>
          </a:p>
        </p:txBody>
      </p:sp>
      <p:sp>
        <p:nvSpPr>
          <p:cNvPr id="15" name="Content Placeholder 12"/>
          <p:cNvSpPr>
            <a:spLocks noGrp="1"/>
          </p:cNvSpPr>
          <p:nvPr>
            <p:ph sz="quarter" idx="14" hasCustomPrompt="1"/>
          </p:nvPr>
        </p:nvSpPr>
        <p:spPr>
          <a:xfrm>
            <a:off x="190500" y="1028700"/>
            <a:ext cx="8153400" cy="481584"/>
          </a:xfrm>
        </p:spPr>
        <p:txBody>
          <a:bodyPr>
            <a:noAutofit/>
          </a:bodyPr>
          <a:lstStyle>
            <a:lvl1pPr>
              <a:buNone/>
              <a:defRPr sz="1500" cap="all" baseline="0">
                <a:solidFill>
                  <a:schemeClr val="bg1">
                    <a:lumMod val="50000"/>
                  </a:schemeClr>
                </a:solidFill>
                <a:latin typeface="Impact" pitchFamily="34" charset="0"/>
              </a:defRPr>
            </a:lvl1pPr>
            <a:lvl2pPr>
              <a:buNone/>
              <a:defRPr sz="570">
                <a:latin typeface="Impact" pitchFamily="34" charset="0"/>
              </a:defRPr>
            </a:lvl2pPr>
            <a:lvl3pPr>
              <a:buNone/>
              <a:defRPr sz="570">
                <a:latin typeface="Impact" pitchFamily="34" charset="0"/>
              </a:defRPr>
            </a:lvl3pPr>
            <a:lvl4pPr>
              <a:buNone/>
              <a:defRPr sz="570">
                <a:latin typeface="Impact" pitchFamily="34" charset="0"/>
              </a:defRPr>
            </a:lvl4pPr>
            <a:lvl5pPr>
              <a:buNone/>
              <a:defRPr sz="570">
                <a:latin typeface="Impact" pitchFamily="34" charset="0"/>
              </a:defRPr>
            </a:lvl5pPr>
          </a:lstStyle>
          <a:p>
            <a:pPr lvl="0"/>
            <a:r>
              <a:rPr lang="en-US" dirty="0"/>
              <a:t>CLICK TO EDIT MASTER TEXT STYLES</a:t>
            </a:r>
          </a:p>
        </p:txBody>
      </p:sp>
    </p:spTree>
    <p:extLst>
      <p:ext uri="{BB962C8B-B14F-4D97-AF65-F5344CB8AC3E}">
        <p14:creationId xmlns:p14="http://schemas.microsoft.com/office/powerpoint/2010/main" val="3389642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719072"/>
            <a:ext cx="8305800" cy="4471416"/>
          </a:xfrm>
        </p:spPr>
        <p:txBody>
          <a:bodyPr>
            <a:normAutofit/>
          </a:bodyPr>
          <a:lstStyle>
            <a:lvl1pPr>
              <a:defRPr sz="1500"/>
            </a:lvl1pPr>
            <a:lvl2pPr>
              <a:defRPr sz="1350"/>
            </a:lvl2pPr>
            <a:lvl3pPr>
              <a:defRPr sz="12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0" hasCustomPrompt="1"/>
          </p:nvPr>
        </p:nvSpPr>
        <p:spPr>
          <a:xfrm>
            <a:off x="228600" y="990600"/>
            <a:ext cx="8153400" cy="481584"/>
          </a:xfrm>
        </p:spPr>
        <p:txBody>
          <a:bodyPr>
            <a:noAutofit/>
          </a:bodyPr>
          <a:lstStyle>
            <a:lvl1pPr>
              <a:buNone/>
              <a:defRPr sz="2100" cap="all" baseline="0">
                <a:solidFill>
                  <a:schemeClr val="bg1">
                    <a:lumMod val="50000"/>
                  </a:schemeClr>
                </a:solidFill>
                <a:latin typeface="Impact" pitchFamily="34" charset="0"/>
              </a:defRPr>
            </a:lvl1pPr>
            <a:lvl2pPr>
              <a:buNone/>
              <a:defRPr sz="1350">
                <a:latin typeface="Impact" pitchFamily="34" charset="0"/>
              </a:defRPr>
            </a:lvl2pPr>
            <a:lvl3pPr>
              <a:buNone/>
              <a:defRPr sz="1350">
                <a:latin typeface="Impact" pitchFamily="34" charset="0"/>
              </a:defRPr>
            </a:lvl3pPr>
            <a:lvl4pPr>
              <a:buNone/>
              <a:defRPr sz="1350">
                <a:latin typeface="Impact" pitchFamily="34" charset="0"/>
              </a:defRPr>
            </a:lvl4pPr>
            <a:lvl5pPr>
              <a:buNone/>
              <a:defRPr sz="1350">
                <a:latin typeface="Impact" pitchFamily="34" charset="0"/>
              </a:defRPr>
            </a:lvl5pPr>
          </a:lstStyle>
          <a:p>
            <a:pPr lvl="0"/>
            <a:r>
              <a:rPr lang="en-US" dirty="0"/>
              <a:t>CLICK TO EDIT MASTER TEXT STYLES</a:t>
            </a:r>
          </a:p>
        </p:txBody>
      </p:sp>
      <p:sp>
        <p:nvSpPr>
          <p:cNvPr id="18" name="Text Placeholder 17"/>
          <p:cNvSpPr>
            <a:spLocks noGrp="1"/>
          </p:cNvSpPr>
          <p:nvPr>
            <p:ph type="body" sz="quarter" idx="11"/>
          </p:nvPr>
        </p:nvSpPr>
        <p:spPr>
          <a:xfrm>
            <a:off x="219075" y="126843"/>
            <a:ext cx="8193088" cy="685800"/>
          </a:xfrm>
        </p:spPr>
        <p:txBody>
          <a:bodyPr>
            <a:noAutofit/>
          </a:bodyPr>
          <a:lstStyle>
            <a:lvl1pPr>
              <a:buNone/>
              <a:defRPr sz="3300" cap="all" baseline="0">
                <a:solidFill>
                  <a:schemeClr val="tx1"/>
                </a:solidFill>
                <a:latin typeface="Impact" pitchFamily="34" charset="0"/>
              </a:defRPr>
            </a:lvl1pPr>
          </a:lstStyle>
          <a:p>
            <a:pPr lvl="0"/>
            <a:r>
              <a:rPr lang="en-US" dirty="0"/>
              <a:t>Click to edit Master text styles</a:t>
            </a:r>
          </a:p>
        </p:txBody>
      </p:sp>
    </p:spTree>
    <p:extLst>
      <p:ext uri="{BB962C8B-B14F-4D97-AF65-F5344CB8AC3E}">
        <p14:creationId xmlns:p14="http://schemas.microsoft.com/office/powerpoint/2010/main" val="651441009"/>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grpSp>
        <p:nvGrpSpPr>
          <p:cNvPr id="5" name="Group 4"/>
          <p:cNvGrpSpPr/>
          <p:nvPr userDrawn="1"/>
        </p:nvGrpSpPr>
        <p:grpSpPr>
          <a:xfrm>
            <a:off x="-106680" y="175260"/>
            <a:ext cx="7193280" cy="868680"/>
            <a:chOff x="-106680" y="175260"/>
            <a:chExt cx="7193280" cy="868680"/>
          </a:xfrm>
        </p:grpSpPr>
        <p:sp>
          <p:nvSpPr>
            <p:cNvPr id="4" name="Rectangle 3"/>
            <p:cNvSpPr/>
            <p:nvPr userDrawn="1"/>
          </p:nvSpPr>
          <p:spPr>
            <a:xfrm>
              <a:off x="-76200" y="228600"/>
              <a:ext cx="7086600" cy="762000"/>
            </a:xfrm>
            <a:prstGeom prst="rect">
              <a:avLst/>
            </a:prstGeom>
            <a:solidFill>
              <a:srgbClr val="849E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p:cNvSpPr/>
            <p:nvPr userDrawn="1"/>
          </p:nvSpPr>
          <p:spPr>
            <a:xfrm>
              <a:off x="-106680" y="175260"/>
              <a:ext cx="7193280" cy="868680"/>
            </a:xfrm>
            <a:prstGeom prst="rect">
              <a:avLst/>
            </a:prstGeom>
            <a:gradFill flip="none" rotWithShape="1">
              <a:gsLst>
                <a:gs pos="0">
                  <a:schemeClr val="bg1">
                    <a:alpha val="0"/>
                  </a:schemeClr>
                </a:gs>
                <a:gs pos="50000">
                  <a:schemeClr val="tx1">
                    <a:lumMod val="85000"/>
                    <a:lumOff val="15000"/>
                    <a:alpha val="7000"/>
                  </a:schemeClr>
                </a:gs>
                <a:gs pos="100000">
                  <a:schemeClr val="tx1">
                    <a:lumMod val="85000"/>
                    <a:lumOff val="15000"/>
                    <a:alpha val="19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3" name="Subtitle 2"/>
          <p:cNvSpPr>
            <a:spLocks noGrp="1"/>
          </p:cNvSpPr>
          <p:nvPr>
            <p:ph type="subTitle" idx="1"/>
          </p:nvPr>
        </p:nvSpPr>
        <p:spPr>
          <a:xfrm>
            <a:off x="116840" y="990600"/>
            <a:ext cx="6781800" cy="533400"/>
          </a:xfrm>
          <a:prstGeom prst="rect">
            <a:avLst/>
          </a:prstGeom>
        </p:spPr>
        <p:txBody>
          <a:bodyPr/>
          <a:lstStyle>
            <a:lvl1pPr marL="0" indent="0" algn="l">
              <a:buNone/>
              <a:defRPr sz="1800" b="1" i="1">
                <a:solidFill>
                  <a:srgbClr val="849E2A"/>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2" name="Title 1"/>
          <p:cNvSpPr>
            <a:spLocks noGrp="1"/>
          </p:cNvSpPr>
          <p:nvPr>
            <p:ph type="ctrTitle" hasCustomPrompt="1"/>
          </p:nvPr>
        </p:nvSpPr>
        <p:spPr>
          <a:xfrm>
            <a:off x="118872" y="381000"/>
            <a:ext cx="6781800" cy="609600"/>
          </a:xfrm>
          <a:prstGeom prst="rect">
            <a:avLst/>
          </a:prstGeom>
        </p:spPr>
        <p:txBody>
          <a:bodyPr/>
          <a:lstStyle>
            <a:lvl1pPr algn="l">
              <a:defRPr lang="en-US" sz="2250" dirty="0">
                <a:solidFill>
                  <a:schemeClr val="bg1"/>
                </a:solidFill>
              </a:defRPr>
            </a:lvl1pPr>
          </a:lstStyle>
          <a:p>
            <a:r>
              <a:rPr lang="en-US" dirty="0"/>
              <a:t>CLICK TO EDIT MASTER TITLE STYLE</a:t>
            </a:r>
          </a:p>
        </p:txBody>
      </p:sp>
      <p:sp>
        <p:nvSpPr>
          <p:cNvPr id="8" name="Content Placeholder 2"/>
          <p:cNvSpPr>
            <a:spLocks noGrp="1"/>
          </p:cNvSpPr>
          <p:nvPr>
            <p:ph sz="half" idx="10"/>
          </p:nvPr>
        </p:nvSpPr>
        <p:spPr>
          <a:xfrm>
            <a:off x="381000" y="1676400"/>
            <a:ext cx="4038600" cy="4419600"/>
          </a:xfrm>
          <a:prstGeom prst="rect">
            <a:avLst/>
          </a:prstGeom>
        </p:spPr>
        <p:txBody>
          <a:bodyPr/>
          <a:lstStyle>
            <a:lvl1pPr marL="257175" indent="-257175">
              <a:buFont typeface="Wingdings" panose="05000000000000000000" pitchFamily="2" charset="2"/>
              <a:buChar char="§"/>
              <a:defRPr sz="2100">
                <a:solidFill>
                  <a:schemeClr val="tx1">
                    <a:lumMod val="50000"/>
                    <a:lumOff val="50000"/>
                  </a:schemeClr>
                </a:solidFill>
              </a:defRPr>
            </a:lvl1pPr>
            <a:lvl2pPr marL="557213" indent="-214313">
              <a:buFont typeface="Wingdings" panose="05000000000000000000" pitchFamily="2" charset="2"/>
              <a:buChar char="§"/>
              <a:defRPr sz="1800">
                <a:solidFill>
                  <a:schemeClr val="tx1">
                    <a:lumMod val="50000"/>
                    <a:lumOff val="50000"/>
                  </a:schemeClr>
                </a:solidFill>
              </a:defRPr>
            </a:lvl2pPr>
            <a:lvl3pPr marL="857250" indent="-171450">
              <a:buFont typeface="Wingdings" panose="05000000000000000000" pitchFamily="2" charset="2"/>
              <a:buChar char="§"/>
              <a:defRPr sz="1500">
                <a:solidFill>
                  <a:schemeClr val="tx1">
                    <a:lumMod val="50000"/>
                    <a:lumOff val="50000"/>
                  </a:schemeClr>
                </a:solidFill>
              </a:defRPr>
            </a:lvl3pPr>
            <a:lvl4pPr marL="1200150" indent="-171450">
              <a:buFont typeface="Wingdings" panose="05000000000000000000" pitchFamily="2" charset="2"/>
              <a:buChar char="§"/>
              <a:defRPr sz="1350">
                <a:solidFill>
                  <a:schemeClr val="tx1">
                    <a:lumMod val="50000"/>
                    <a:lumOff val="50000"/>
                  </a:schemeClr>
                </a:solidFill>
              </a:defRPr>
            </a:lvl4pPr>
            <a:lvl5pPr marL="1543050" indent="-171450">
              <a:buFont typeface="Wingdings" panose="05000000000000000000" pitchFamily="2" charset="2"/>
              <a:buChar char="§"/>
              <a:defRPr sz="1350">
                <a:solidFill>
                  <a:schemeClr val="tx1">
                    <a:lumMod val="50000"/>
                    <a:lumOff val="50000"/>
                  </a:schemeClr>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half" idx="2"/>
          </p:nvPr>
        </p:nvSpPr>
        <p:spPr>
          <a:xfrm>
            <a:off x="4572000" y="1676401"/>
            <a:ext cx="4038600" cy="4114800"/>
          </a:xfrm>
          <a:prstGeom prst="rect">
            <a:avLst/>
          </a:prstGeom>
        </p:spPr>
        <p:txBody>
          <a:bodyPr/>
          <a:lstStyle>
            <a:lvl1pPr marL="257175" indent="-257175">
              <a:buFont typeface="Wingdings" panose="05000000000000000000" pitchFamily="2" charset="2"/>
              <a:buChar char="§"/>
              <a:defRPr sz="2100">
                <a:solidFill>
                  <a:schemeClr val="tx1">
                    <a:lumMod val="50000"/>
                    <a:lumOff val="50000"/>
                  </a:schemeClr>
                </a:solidFill>
              </a:defRPr>
            </a:lvl1pPr>
            <a:lvl2pPr marL="557213" indent="-214313">
              <a:buFont typeface="Wingdings" panose="05000000000000000000" pitchFamily="2" charset="2"/>
              <a:buChar char="§"/>
              <a:defRPr sz="1800">
                <a:solidFill>
                  <a:schemeClr val="tx1">
                    <a:lumMod val="50000"/>
                    <a:lumOff val="50000"/>
                  </a:schemeClr>
                </a:solidFill>
              </a:defRPr>
            </a:lvl2pPr>
            <a:lvl3pPr marL="857250" indent="-171450">
              <a:buFont typeface="Wingdings" panose="05000000000000000000" pitchFamily="2" charset="2"/>
              <a:buChar char="§"/>
              <a:defRPr sz="1500">
                <a:solidFill>
                  <a:schemeClr val="tx1">
                    <a:lumMod val="50000"/>
                    <a:lumOff val="50000"/>
                  </a:schemeClr>
                </a:solidFill>
              </a:defRPr>
            </a:lvl3pPr>
            <a:lvl4pPr marL="1200150" indent="-171450">
              <a:buFont typeface="Wingdings" panose="05000000000000000000" pitchFamily="2" charset="2"/>
              <a:buChar char="§"/>
              <a:defRPr sz="1350">
                <a:solidFill>
                  <a:schemeClr val="tx1">
                    <a:lumMod val="50000"/>
                    <a:lumOff val="50000"/>
                  </a:schemeClr>
                </a:solidFill>
              </a:defRPr>
            </a:lvl4pPr>
            <a:lvl5pPr marL="1543050" indent="-171450">
              <a:buFont typeface="Wingdings" panose="05000000000000000000" pitchFamily="2" charset="2"/>
              <a:buChar char="§"/>
              <a:defRPr sz="1350">
                <a:solidFill>
                  <a:schemeClr val="tx1">
                    <a:lumMod val="50000"/>
                    <a:lumOff val="50000"/>
                  </a:schemeClr>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1978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A2A5A4-61F3-4089-B07C-8628588E5D38}" type="slidenum">
              <a:rPr lang="en-US" smtClean="0"/>
              <a:t>‹#›</a:t>
            </a:fld>
            <a:endParaRPr lang="en-US"/>
          </a:p>
        </p:txBody>
      </p:sp>
    </p:spTree>
    <p:extLst>
      <p:ext uri="{BB962C8B-B14F-4D97-AF65-F5344CB8AC3E}">
        <p14:creationId xmlns:p14="http://schemas.microsoft.com/office/powerpoint/2010/main" val="2524847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A2A5A4-61F3-4089-B07C-8628588E5D38}" type="slidenum">
              <a:rPr lang="en-US" smtClean="0"/>
              <a:t>‹#›</a:t>
            </a:fld>
            <a:endParaRPr lang="en-US"/>
          </a:p>
        </p:txBody>
      </p:sp>
    </p:spTree>
    <p:extLst>
      <p:ext uri="{BB962C8B-B14F-4D97-AF65-F5344CB8AC3E}">
        <p14:creationId xmlns:p14="http://schemas.microsoft.com/office/powerpoint/2010/main" val="3423647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A2A5A4-61F3-4089-B07C-8628588E5D38}" type="slidenum">
              <a:rPr lang="en-US" smtClean="0"/>
              <a:t>‹#›</a:t>
            </a:fld>
            <a:endParaRPr lang="en-US"/>
          </a:p>
        </p:txBody>
      </p:sp>
    </p:spTree>
    <p:extLst>
      <p:ext uri="{BB962C8B-B14F-4D97-AF65-F5344CB8AC3E}">
        <p14:creationId xmlns:p14="http://schemas.microsoft.com/office/powerpoint/2010/main" val="9673329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A2A5A4-61F3-4089-B07C-8628588E5D38}" type="slidenum">
              <a:rPr lang="en-US" smtClean="0"/>
              <a:t>‹#›</a:t>
            </a:fld>
            <a:endParaRPr lang="en-US"/>
          </a:p>
        </p:txBody>
      </p:sp>
    </p:spTree>
    <p:extLst>
      <p:ext uri="{BB962C8B-B14F-4D97-AF65-F5344CB8AC3E}">
        <p14:creationId xmlns:p14="http://schemas.microsoft.com/office/powerpoint/2010/main" val="3253398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A7B3E1-6B87-4FFB-A461-809DA92CBF8A}" type="datetimeFigureOut">
              <a:rPr lang="en-US" smtClean="0"/>
              <a:t>6/24/2018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5CAD80-EA28-4E0A-A74F-0671514AAEA8}" type="slidenum">
              <a:rPr lang="en-US" smtClean="0"/>
              <a:t>‹#›</a:t>
            </a:fld>
            <a:endParaRPr lang="en-US"/>
          </a:p>
        </p:txBody>
      </p:sp>
    </p:spTree>
    <p:extLst>
      <p:ext uri="{BB962C8B-B14F-4D97-AF65-F5344CB8AC3E}">
        <p14:creationId xmlns:p14="http://schemas.microsoft.com/office/powerpoint/2010/main" val="5459715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A2A5A4-61F3-4089-B07C-8628588E5D38}" type="slidenum">
              <a:rPr lang="en-US" smtClean="0"/>
              <a:t>‹#›</a:t>
            </a:fld>
            <a:endParaRPr lang="en-US"/>
          </a:p>
        </p:txBody>
      </p:sp>
    </p:spTree>
    <p:extLst>
      <p:ext uri="{BB962C8B-B14F-4D97-AF65-F5344CB8AC3E}">
        <p14:creationId xmlns:p14="http://schemas.microsoft.com/office/powerpoint/2010/main" val="6417265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A2A5A4-61F3-4089-B07C-8628588E5D38}" type="slidenum">
              <a:rPr lang="en-US" smtClean="0"/>
              <a:t>‹#›</a:t>
            </a:fld>
            <a:endParaRPr lang="en-US"/>
          </a:p>
        </p:txBody>
      </p:sp>
    </p:spTree>
    <p:extLst>
      <p:ext uri="{BB962C8B-B14F-4D97-AF65-F5344CB8AC3E}">
        <p14:creationId xmlns:p14="http://schemas.microsoft.com/office/powerpoint/2010/main" val="16344752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A2A5A4-61F3-4089-B07C-8628588E5D38}" type="slidenum">
              <a:rPr lang="en-US" smtClean="0"/>
              <a:t>‹#›</a:t>
            </a:fld>
            <a:endParaRPr lang="en-US"/>
          </a:p>
        </p:txBody>
      </p:sp>
    </p:spTree>
    <p:extLst>
      <p:ext uri="{BB962C8B-B14F-4D97-AF65-F5344CB8AC3E}">
        <p14:creationId xmlns:p14="http://schemas.microsoft.com/office/powerpoint/2010/main" val="162281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A2A5A4-61F3-4089-B07C-8628588E5D38}" type="slidenum">
              <a:rPr lang="en-US" smtClean="0"/>
              <a:t>‹#›</a:t>
            </a:fld>
            <a:endParaRPr lang="en-US"/>
          </a:p>
        </p:txBody>
      </p:sp>
    </p:spTree>
    <p:extLst>
      <p:ext uri="{BB962C8B-B14F-4D97-AF65-F5344CB8AC3E}">
        <p14:creationId xmlns:p14="http://schemas.microsoft.com/office/powerpoint/2010/main" val="17183631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8"/>
            <a:ext cx="4629150" cy="4873625"/>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A2A5A4-61F3-4089-B07C-8628588E5D38}" type="slidenum">
              <a:rPr lang="en-US" smtClean="0"/>
              <a:t>‹#›</a:t>
            </a:fld>
            <a:endParaRPr lang="en-US"/>
          </a:p>
        </p:txBody>
      </p:sp>
    </p:spTree>
    <p:extLst>
      <p:ext uri="{BB962C8B-B14F-4D97-AF65-F5344CB8AC3E}">
        <p14:creationId xmlns:p14="http://schemas.microsoft.com/office/powerpoint/2010/main" val="21686435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A2A5A4-61F3-4089-B07C-8628588E5D38}" type="slidenum">
              <a:rPr lang="en-US" smtClean="0"/>
              <a:t>‹#›</a:t>
            </a:fld>
            <a:endParaRPr lang="en-US"/>
          </a:p>
        </p:txBody>
      </p:sp>
    </p:spTree>
    <p:extLst>
      <p:ext uri="{BB962C8B-B14F-4D97-AF65-F5344CB8AC3E}">
        <p14:creationId xmlns:p14="http://schemas.microsoft.com/office/powerpoint/2010/main" val="11486504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A2A5A4-61F3-4089-B07C-8628588E5D38}" type="slidenum">
              <a:rPr lang="en-US" smtClean="0"/>
              <a:t>‹#›</a:t>
            </a:fld>
            <a:endParaRPr lang="en-US"/>
          </a:p>
        </p:txBody>
      </p:sp>
    </p:spTree>
    <p:extLst>
      <p:ext uri="{BB962C8B-B14F-4D97-AF65-F5344CB8AC3E}">
        <p14:creationId xmlns:p14="http://schemas.microsoft.com/office/powerpoint/2010/main" val="18244130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996630" y="2671851"/>
            <a:ext cx="4523700" cy="1546400"/>
          </a:xfrm>
          <a:prstGeom prst="rect">
            <a:avLst/>
          </a:prstGeom>
        </p:spPr>
        <p:txBody>
          <a:bodyPr spcFirstLastPara="1" wrap="square" lIns="91425" tIns="91425" rIns="91425" bIns="91425" anchor="b"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0" name="Shape 10"/>
          <p:cNvCxnSpPr/>
          <p:nvPr/>
        </p:nvCxnSpPr>
        <p:spPr>
          <a:xfrm>
            <a:off x="-6024" y="4902016"/>
            <a:ext cx="9162000" cy="0"/>
          </a:xfrm>
          <a:prstGeom prst="straightConnector1">
            <a:avLst/>
          </a:prstGeom>
          <a:noFill/>
          <a:ln w="9525" cap="flat" cmpd="sng">
            <a:solidFill>
              <a:srgbClr val="000000"/>
            </a:solidFill>
            <a:prstDash val="solid"/>
            <a:round/>
            <a:headEnd type="none" w="med" len="med"/>
            <a:tailEnd type="none" w="med" len="med"/>
          </a:ln>
        </p:spPr>
      </p:cxnSp>
      <p:sp>
        <p:nvSpPr>
          <p:cNvPr id="11" name="Shape 11"/>
          <p:cNvSpPr/>
          <p:nvPr/>
        </p:nvSpPr>
        <p:spPr>
          <a:xfrm>
            <a:off x="1117951" y="4524000"/>
            <a:ext cx="567000" cy="756000"/>
          </a:xfrm>
          <a:prstGeom prst="ellipse">
            <a:avLst/>
          </a:prstGeom>
          <a:solidFill>
            <a:srgbClr val="FFCD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66"/>
          </a:p>
        </p:txBody>
      </p:sp>
      <p:sp>
        <p:nvSpPr>
          <p:cNvPr id="2" name="Date Placeholder 1">
            <a:extLst>
              <a:ext uri="{FF2B5EF4-FFF2-40B4-BE49-F238E27FC236}">
                <a16:creationId xmlns:a16="http://schemas.microsoft.com/office/drawing/2014/main" id="{25EC2776-8546-294E-A77C-46620767F390}"/>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947B14E5-84BC-224B-9B95-97CC5531C64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91C44A5-68CA-5D49-8589-2D960D44F2B3}"/>
              </a:ext>
            </a:extLst>
          </p:cNvPr>
          <p:cNvSpPr>
            <a:spLocks noGrp="1"/>
          </p:cNvSpPr>
          <p:nvPr>
            <p:ph type="sldNum" sz="quarter" idx="12"/>
          </p:nvPr>
        </p:nvSpPr>
        <p:spPr>
          <a:xfrm>
            <a:off x="6942046" y="6356353"/>
            <a:ext cx="2057400" cy="365125"/>
          </a:xfrm>
        </p:spPr>
        <p:txBody>
          <a:bodyPr/>
          <a:lstStyle/>
          <a:p>
            <a:fld id="{C6A2A5A4-61F3-4089-B07C-8628588E5D38}" type="slidenum">
              <a:rPr lang="en-US" smtClean="0"/>
              <a:pPr/>
              <a:t>‹#›</a:t>
            </a:fld>
            <a:endParaRPr lang="en-US" dirty="0"/>
          </a:p>
        </p:txBody>
      </p:sp>
    </p:spTree>
    <p:extLst>
      <p:ext uri="{BB962C8B-B14F-4D97-AF65-F5344CB8AC3E}">
        <p14:creationId xmlns:p14="http://schemas.microsoft.com/office/powerpoint/2010/main" val="40512705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719072"/>
            <a:ext cx="8305800" cy="4471416"/>
          </a:xfrm>
        </p:spPr>
        <p:txBody>
          <a:bodyPr>
            <a:normAutofit/>
          </a:bodyPr>
          <a:lstStyle>
            <a:lvl1pPr>
              <a:defRPr sz="844"/>
            </a:lvl1pPr>
            <a:lvl2pPr>
              <a:defRPr sz="760"/>
            </a:lvl2pPr>
            <a:lvl3pPr>
              <a:defRPr sz="675"/>
            </a:lvl3pPr>
            <a:lvl4pPr>
              <a:defRPr sz="591"/>
            </a:lvl4pPr>
            <a:lvl5pPr>
              <a:defRPr sz="59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Rectangle 22"/>
          <p:cNvSpPr/>
          <p:nvPr userDrawn="1"/>
        </p:nvSpPr>
        <p:spPr>
          <a:xfrm>
            <a:off x="0" y="120316"/>
            <a:ext cx="9144000" cy="745316"/>
          </a:xfrm>
          <a:prstGeom prst="rect">
            <a:avLst/>
          </a:prstGeom>
          <a:solidFill>
            <a:srgbClr val="E3AE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60" dirty="0"/>
          </a:p>
        </p:txBody>
      </p:sp>
      <p:pic>
        <p:nvPicPr>
          <p:cNvPr id="24" name="Picture 23" descr="h2_lines_white.pdf"/>
          <p:cNvPicPr>
            <a:picLocks noChangeAspect="1"/>
          </p:cNvPicPr>
          <p:nvPr userDrawn="1"/>
        </p:nvPicPr>
        <p:blipFill rotWithShape="1">
          <a:blip r:embed="rId2" cstate="print">
            <a:extLst>
              <a:ext uri="{28A0092B-C50C-407E-A947-70E740481C1C}">
                <a14:useLocalDpi xmlns:a14="http://schemas.microsoft.com/office/drawing/2010/main" val="0"/>
              </a:ext>
            </a:extLst>
          </a:blip>
          <a:srcRect l="9437" t="4635" r="32344" b="70473"/>
          <a:stretch/>
        </p:blipFill>
        <p:spPr>
          <a:xfrm>
            <a:off x="0" y="135881"/>
            <a:ext cx="9144000" cy="729752"/>
          </a:xfrm>
          <a:prstGeom prst="rect">
            <a:avLst/>
          </a:prstGeom>
        </p:spPr>
      </p:pic>
      <p:sp>
        <p:nvSpPr>
          <p:cNvPr id="25" name="Rectangle 24"/>
          <p:cNvSpPr/>
          <p:nvPr userDrawn="1"/>
        </p:nvSpPr>
        <p:spPr>
          <a:xfrm>
            <a:off x="0" y="0"/>
            <a:ext cx="9144000" cy="1203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60" dirty="0"/>
          </a:p>
        </p:txBody>
      </p:sp>
      <p:sp>
        <p:nvSpPr>
          <p:cNvPr id="13" name="Content Placeholder 12"/>
          <p:cNvSpPr>
            <a:spLocks noGrp="1"/>
          </p:cNvSpPr>
          <p:nvPr>
            <p:ph sz="quarter" idx="10" hasCustomPrompt="1"/>
          </p:nvPr>
        </p:nvSpPr>
        <p:spPr>
          <a:xfrm>
            <a:off x="228600" y="990600"/>
            <a:ext cx="8153400" cy="481584"/>
          </a:xfrm>
        </p:spPr>
        <p:txBody>
          <a:bodyPr>
            <a:noAutofit/>
          </a:bodyPr>
          <a:lstStyle>
            <a:lvl1pPr>
              <a:buNone/>
              <a:defRPr sz="1181" cap="all" baseline="0">
                <a:solidFill>
                  <a:schemeClr val="bg1">
                    <a:lumMod val="50000"/>
                  </a:schemeClr>
                </a:solidFill>
                <a:latin typeface="Impact" pitchFamily="34" charset="0"/>
              </a:defRPr>
            </a:lvl1pPr>
            <a:lvl2pPr>
              <a:buNone/>
              <a:defRPr sz="760">
                <a:latin typeface="Impact" pitchFamily="34" charset="0"/>
              </a:defRPr>
            </a:lvl2pPr>
            <a:lvl3pPr>
              <a:buNone/>
              <a:defRPr sz="760">
                <a:latin typeface="Impact" pitchFamily="34" charset="0"/>
              </a:defRPr>
            </a:lvl3pPr>
            <a:lvl4pPr>
              <a:buNone/>
              <a:defRPr sz="760">
                <a:latin typeface="Impact" pitchFamily="34" charset="0"/>
              </a:defRPr>
            </a:lvl4pPr>
            <a:lvl5pPr>
              <a:buNone/>
              <a:defRPr sz="760">
                <a:latin typeface="Impact" pitchFamily="34" charset="0"/>
              </a:defRPr>
            </a:lvl5pPr>
          </a:lstStyle>
          <a:p>
            <a:pPr lvl="0"/>
            <a:r>
              <a:rPr lang="en-US" dirty="0"/>
              <a:t>CLICK TO EDIT MASTER TEXT STYLES</a:t>
            </a:r>
          </a:p>
        </p:txBody>
      </p:sp>
      <p:grpSp>
        <p:nvGrpSpPr>
          <p:cNvPr id="16" name="Group 15"/>
          <p:cNvGrpSpPr/>
          <p:nvPr userDrawn="1"/>
        </p:nvGrpSpPr>
        <p:grpSpPr>
          <a:xfrm>
            <a:off x="5341827" y="6291868"/>
            <a:ext cx="3455464" cy="489932"/>
            <a:chOff x="5341826" y="6197390"/>
            <a:chExt cx="3455464" cy="489932"/>
          </a:xfrm>
        </p:grpSpPr>
        <p:pic>
          <p:nvPicPr>
            <p:cNvPr id="14" name="Picture 13" descr="PU_signature.eps"/>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7334250" y="6197390"/>
              <a:ext cx="1463040" cy="489932"/>
            </a:xfrm>
            <a:prstGeom prst="rect">
              <a:avLst/>
            </a:prstGeom>
          </p:spPr>
        </p:pic>
        <p:pic>
          <p:nvPicPr>
            <p:cNvPr id="15" name="Picture 14" descr="RCHE_K.jpg"/>
            <p:cNvPicPr>
              <a:picLocks noChangeAspect="1"/>
            </p:cNvPicPr>
            <p:nvPr userDrawn="1"/>
          </p:nvPicPr>
          <p:blipFill>
            <a:blip r:embed="rId4" cstate="print">
              <a:clrChange>
                <a:clrFrom>
                  <a:srgbClr val="FFFFFF"/>
                </a:clrFrom>
                <a:clrTo>
                  <a:srgbClr val="FFFFFF">
                    <a:alpha val="0"/>
                  </a:srgbClr>
                </a:clrTo>
              </a:clrChange>
            </a:blip>
            <a:stretch>
              <a:fillRect/>
            </a:stretch>
          </p:blipFill>
          <p:spPr>
            <a:xfrm>
              <a:off x="5341826" y="6254541"/>
              <a:ext cx="1828800" cy="353569"/>
            </a:xfrm>
            <a:prstGeom prst="rect">
              <a:avLst/>
            </a:prstGeom>
          </p:spPr>
        </p:pic>
      </p:grpSp>
      <p:sp>
        <p:nvSpPr>
          <p:cNvPr id="18" name="Text Placeholder 17"/>
          <p:cNvSpPr>
            <a:spLocks noGrp="1"/>
          </p:cNvSpPr>
          <p:nvPr>
            <p:ph type="body" sz="quarter" idx="11"/>
          </p:nvPr>
        </p:nvSpPr>
        <p:spPr>
          <a:xfrm>
            <a:off x="219075" y="264859"/>
            <a:ext cx="8193088" cy="685800"/>
          </a:xfrm>
        </p:spPr>
        <p:txBody>
          <a:bodyPr>
            <a:noAutofit/>
          </a:bodyPr>
          <a:lstStyle>
            <a:lvl1pPr>
              <a:buNone/>
              <a:defRPr sz="1856" cap="all" baseline="0">
                <a:solidFill>
                  <a:schemeClr val="bg1"/>
                </a:solidFill>
                <a:latin typeface="Impact" pitchFamily="34" charset="0"/>
              </a:defRPr>
            </a:lvl1pPr>
          </a:lstStyle>
          <a:p>
            <a:pPr lvl="0"/>
            <a:r>
              <a:rPr lang="en-US"/>
              <a:t>Click to edit Master text styles</a:t>
            </a:r>
          </a:p>
        </p:txBody>
      </p:sp>
    </p:spTree>
    <p:extLst>
      <p:ext uri="{BB962C8B-B14F-4D97-AF65-F5344CB8AC3E}">
        <p14:creationId xmlns:p14="http://schemas.microsoft.com/office/powerpoint/2010/main" val="3415142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A7B3E1-6B87-4FFB-A461-809DA92CBF8A}" type="datetimeFigureOut">
              <a:rPr lang="en-US" smtClean="0"/>
              <a:t>6/24/2018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5CAD80-EA28-4E0A-A74F-0671514AAEA8}" type="slidenum">
              <a:rPr lang="en-US" smtClean="0"/>
              <a:t>‹#›</a:t>
            </a:fld>
            <a:endParaRPr lang="en-US"/>
          </a:p>
        </p:txBody>
      </p:sp>
    </p:spTree>
    <p:extLst>
      <p:ext uri="{BB962C8B-B14F-4D97-AF65-F5344CB8AC3E}">
        <p14:creationId xmlns:p14="http://schemas.microsoft.com/office/powerpoint/2010/main" val="490483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A7B3E1-6B87-4FFB-A461-809DA92CBF8A}" type="datetimeFigureOut">
              <a:rPr lang="en-US" smtClean="0"/>
              <a:t>6/24/2018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5CAD80-EA28-4E0A-A74F-0671514AAEA8}" type="slidenum">
              <a:rPr lang="en-US" smtClean="0"/>
              <a:t>‹#›</a:t>
            </a:fld>
            <a:endParaRPr lang="en-US"/>
          </a:p>
        </p:txBody>
      </p:sp>
    </p:spTree>
    <p:extLst>
      <p:ext uri="{BB962C8B-B14F-4D97-AF65-F5344CB8AC3E}">
        <p14:creationId xmlns:p14="http://schemas.microsoft.com/office/powerpoint/2010/main" val="2737848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A7B3E1-6B87-4FFB-A461-809DA92CBF8A}" type="datetimeFigureOut">
              <a:rPr lang="en-US" smtClean="0"/>
              <a:t>6/24/2018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5CAD80-EA28-4E0A-A74F-0671514AAEA8}" type="slidenum">
              <a:rPr lang="en-US" smtClean="0"/>
              <a:t>‹#›</a:t>
            </a:fld>
            <a:endParaRPr lang="en-US"/>
          </a:p>
        </p:txBody>
      </p:sp>
    </p:spTree>
    <p:extLst>
      <p:ext uri="{BB962C8B-B14F-4D97-AF65-F5344CB8AC3E}">
        <p14:creationId xmlns:p14="http://schemas.microsoft.com/office/powerpoint/2010/main" val="1130371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A7B3E1-6B87-4FFB-A461-809DA92CBF8A}" type="datetimeFigureOut">
              <a:rPr lang="en-US" smtClean="0"/>
              <a:t>6/24/2018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5CAD80-EA28-4E0A-A74F-0671514AAEA8}" type="slidenum">
              <a:rPr lang="en-US" smtClean="0"/>
              <a:t>‹#›</a:t>
            </a:fld>
            <a:endParaRPr lang="en-US"/>
          </a:p>
        </p:txBody>
      </p:sp>
    </p:spTree>
    <p:extLst>
      <p:ext uri="{BB962C8B-B14F-4D97-AF65-F5344CB8AC3E}">
        <p14:creationId xmlns:p14="http://schemas.microsoft.com/office/powerpoint/2010/main" val="632423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A7B3E1-6B87-4FFB-A461-809DA92CBF8A}" type="datetimeFigureOut">
              <a:rPr lang="en-US" smtClean="0"/>
              <a:t>6/24/2018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5CAD80-EA28-4E0A-A74F-0671514AAEA8}" type="slidenum">
              <a:rPr lang="en-US" smtClean="0"/>
              <a:t>‹#›</a:t>
            </a:fld>
            <a:endParaRPr lang="en-US"/>
          </a:p>
        </p:txBody>
      </p:sp>
    </p:spTree>
    <p:extLst>
      <p:ext uri="{BB962C8B-B14F-4D97-AF65-F5344CB8AC3E}">
        <p14:creationId xmlns:p14="http://schemas.microsoft.com/office/powerpoint/2010/main" val="2939993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A7B3E1-6B87-4FFB-A461-809DA92CBF8A}" type="datetimeFigureOut">
              <a:rPr lang="en-US" smtClean="0"/>
              <a:t>6/24/2018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5CAD80-EA28-4E0A-A74F-0671514AAEA8}" type="slidenum">
              <a:rPr lang="en-US" smtClean="0"/>
              <a:t>‹#›</a:t>
            </a:fld>
            <a:endParaRPr lang="en-US"/>
          </a:p>
        </p:txBody>
      </p:sp>
    </p:spTree>
    <p:extLst>
      <p:ext uri="{BB962C8B-B14F-4D97-AF65-F5344CB8AC3E}">
        <p14:creationId xmlns:p14="http://schemas.microsoft.com/office/powerpoint/2010/main" val="4104506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A7B3E1-6B87-4FFB-A461-809DA92CBF8A}" type="datetimeFigureOut">
              <a:rPr lang="en-US" smtClean="0"/>
              <a:t>6/24/2018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5CAD80-EA28-4E0A-A74F-0671514AAEA8}" type="slidenum">
              <a:rPr lang="en-US" smtClean="0"/>
              <a:t>‹#›</a:t>
            </a:fld>
            <a:endParaRPr lang="en-US"/>
          </a:p>
        </p:txBody>
      </p:sp>
    </p:spTree>
    <p:extLst>
      <p:ext uri="{BB962C8B-B14F-4D97-AF65-F5344CB8AC3E}">
        <p14:creationId xmlns:p14="http://schemas.microsoft.com/office/powerpoint/2010/main" val="1934695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A7B3E1-6B87-4FFB-A461-809DA92CBF8A}" type="datetimeFigureOut">
              <a:rPr lang="en-US" smtClean="0"/>
              <a:t>6/24/2018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5CAD80-EA28-4E0A-A74F-0671514AAEA8}" type="slidenum">
              <a:rPr lang="en-US" smtClean="0"/>
              <a:t>‹#›</a:t>
            </a:fld>
            <a:endParaRPr lang="en-US"/>
          </a:p>
        </p:txBody>
      </p:sp>
    </p:spTree>
    <p:extLst>
      <p:ext uri="{BB962C8B-B14F-4D97-AF65-F5344CB8AC3E}">
        <p14:creationId xmlns:p14="http://schemas.microsoft.com/office/powerpoint/2010/main" val="417410818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6" r:id="rId12"/>
    <p:sldLayoutId id="2147483677" r:id="rId13"/>
    <p:sldLayoutId id="2147483694" r:id="rId14"/>
    <p:sldLayoutId id="214748369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latin typeface="Calibri Light" panose="020F0302020204030204" pitchFamily="34" charset="0"/>
              </a:defRPr>
            </a:lvl1pPr>
          </a:lstStyle>
          <a:p>
            <a:endParaRPr lang="en-US" dirty="0"/>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latin typeface="Calibri Light" panose="020F0302020204030204" pitchFamily="34" charset="0"/>
              </a:defRPr>
            </a:lvl1pPr>
          </a:lstStyle>
          <a:p>
            <a:endParaRPr lang="en-US" dirty="0"/>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latin typeface="Calibri Light" panose="020F0302020204030204" pitchFamily="34" charset="0"/>
              </a:defRPr>
            </a:lvl1pPr>
          </a:lstStyle>
          <a:p>
            <a:fld id="{C6A2A5A4-61F3-4089-B07C-8628588E5D38}" type="slidenum">
              <a:rPr lang="en-US" smtClean="0"/>
              <a:pPr/>
              <a:t>‹#›</a:t>
            </a:fld>
            <a:endParaRPr lang="en-US" dirty="0"/>
          </a:p>
        </p:txBody>
      </p:sp>
    </p:spTree>
    <p:extLst>
      <p:ext uri="{BB962C8B-B14F-4D97-AF65-F5344CB8AC3E}">
        <p14:creationId xmlns:p14="http://schemas.microsoft.com/office/powerpoint/2010/main" val="365626356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6" r:id="rId13"/>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Calibri Light" panose="020F0302020204030204" pitchFamily="34" charset="0"/>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Calibri Light" panose="020F0302020204030204" pitchFamily="34" charset="0"/>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Calibri Light" panose="020F0302020204030204" pitchFamily="34" charset="0"/>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Calibri Light" panose="020F0302020204030204" pitchFamily="34" charset="0"/>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Calibri Light" panose="020F0302020204030204" pitchFamily="34" charset="0"/>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2.xml"/><Relationship Id="rId5" Type="http://schemas.openxmlformats.org/officeDocument/2006/relationships/image" Target="../media/image80.png"/><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29.tiff"/><Relationship Id="rId5" Type="http://schemas.openxmlformats.org/officeDocument/2006/relationships/image" Target="../media/image28.tiff"/><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32.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3.tiff"/><Relationship Id="rId7" Type="http://schemas.openxmlformats.org/officeDocument/2006/relationships/image" Target="../media/image36.tiff"/><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35.tiff"/><Relationship Id="rId5" Type="http://schemas.microsoft.com/office/2007/relationships/hdphoto" Target="../media/hdphoto2.wdp"/><Relationship Id="rId4" Type="http://schemas.openxmlformats.org/officeDocument/2006/relationships/image" Target="../media/image34.png"/><Relationship Id="rId9" Type="http://schemas.openxmlformats.org/officeDocument/2006/relationships/image" Target="../media/image38.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17" Type="http://schemas.openxmlformats.org/officeDocument/2006/relationships/tags" Target="../tags/tag117.xml"/><Relationship Id="rId299" Type="http://schemas.openxmlformats.org/officeDocument/2006/relationships/tags" Target="../tags/tag299.xml"/><Relationship Id="rId21" Type="http://schemas.openxmlformats.org/officeDocument/2006/relationships/tags" Target="../tags/tag21.xml"/><Relationship Id="rId63" Type="http://schemas.openxmlformats.org/officeDocument/2006/relationships/tags" Target="../tags/tag63.xml"/><Relationship Id="rId159" Type="http://schemas.openxmlformats.org/officeDocument/2006/relationships/tags" Target="../tags/tag159.xml"/><Relationship Id="rId324" Type="http://schemas.openxmlformats.org/officeDocument/2006/relationships/tags" Target="../tags/tag324.xml"/><Relationship Id="rId170" Type="http://schemas.openxmlformats.org/officeDocument/2006/relationships/tags" Target="../tags/tag170.xml"/><Relationship Id="rId226" Type="http://schemas.openxmlformats.org/officeDocument/2006/relationships/tags" Target="../tags/tag226.xml"/><Relationship Id="rId268" Type="http://schemas.openxmlformats.org/officeDocument/2006/relationships/tags" Target="../tags/tag268.xml"/><Relationship Id="rId32" Type="http://schemas.openxmlformats.org/officeDocument/2006/relationships/tags" Target="../tags/tag32.xml"/><Relationship Id="rId74" Type="http://schemas.openxmlformats.org/officeDocument/2006/relationships/tags" Target="../tags/tag74.xml"/><Relationship Id="rId128" Type="http://schemas.openxmlformats.org/officeDocument/2006/relationships/tags" Target="../tags/tag128.xml"/><Relationship Id="rId335" Type="http://schemas.openxmlformats.org/officeDocument/2006/relationships/tags" Target="../tags/tag335.xml"/><Relationship Id="rId5" Type="http://schemas.openxmlformats.org/officeDocument/2006/relationships/tags" Target="../tags/tag5.xml"/><Relationship Id="rId181" Type="http://schemas.openxmlformats.org/officeDocument/2006/relationships/tags" Target="../tags/tag181.xml"/><Relationship Id="rId237" Type="http://schemas.openxmlformats.org/officeDocument/2006/relationships/tags" Target="../tags/tag237.xml"/><Relationship Id="rId279" Type="http://schemas.openxmlformats.org/officeDocument/2006/relationships/tags" Target="../tags/tag279.xml"/><Relationship Id="rId43" Type="http://schemas.openxmlformats.org/officeDocument/2006/relationships/tags" Target="../tags/tag43.xml"/><Relationship Id="rId139" Type="http://schemas.openxmlformats.org/officeDocument/2006/relationships/tags" Target="../tags/tag139.xml"/><Relationship Id="rId290" Type="http://schemas.openxmlformats.org/officeDocument/2006/relationships/tags" Target="../tags/tag290.xml"/><Relationship Id="rId304" Type="http://schemas.openxmlformats.org/officeDocument/2006/relationships/tags" Target="../tags/tag304.xml"/><Relationship Id="rId346" Type="http://schemas.openxmlformats.org/officeDocument/2006/relationships/tags" Target="../tags/tag346.xml"/><Relationship Id="rId85" Type="http://schemas.openxmlformats.org/officeDocument/2006/relationships/tags" Target="../tags/tag85.xml"/><Relationship Id="rId150" Type="http://schemas.openxmlformats.org/officeDocument/2006/relationships/tags" Target="../tags/tag150.xml"/><Relationship Id="rId192" Type="http://schemas.openxmlformats.org/officeDocument/2006/relationships/tags" Target="../tags/tag192.xml"/><Relationship Id="rId206" Type="http://schemas.openxmlformats.org/officeDocument/2006/relationships/tags" Target="../tags/tag206.xml"/><Relationship Id="rId248" Type="http://schemas.openxmlformats.org/officeDocument/2006/relationships/tags" Target="../tags/tag248.xml"/><Relationship Id="rId12" Type="http://schemas.openxmlformats.org/officeDocument/2006/relationships/tags" Target="../tags/tag12.xml"/><Relationship Id="rId108" Type="http://schemas.openxmlformats.org/officeDocument/2006/relationships/tags" Target="../tags/tag108.xml"/><Relationship Id="rId315" Type="http://schemas.openxmlformats.org/officeDocument/2006/relationships/tags" Target="../tags/tag315.xml"/><Relationship Id="rId357" Type="http://schemas.openxmlformats.org/officeDocument/2006/relationships/tags" Target="../tags/tag357.xml"/><Relationship Id="rId54" Type="http://schemas.openxmlformats.org/officeDocument/2006/relationships/tags" Target="../tags/tag54.xml"/><Relationship Id="rId96" Type="http://schemas.openxmlformats.org/officeDocument/2006/relationships/tags" Target="../tags/tag96.xml"/><Relationship Id="rId161" Type="http://schemas.openxmlformats.org/officeDocument/2006/relationships/tags" Target="../tags/tag161.xml"/><Relationship Id="rId217" Type="http://schemas.openxmlformats.org/officeDocument/2006/relationships/tags" Target="../tags/tag217.xml"/><Relationship Id="rId259" Type="http://schemas.openxmlformats.org/officeDocument/2006/relationships/tags" Target="../tags/tag259.xml"/><Relationship Id="rId23" Type="http://schemas.openxmlformats.org/officeDocument/2006/relationships/tags" Target="../tags/tag23.xml"/><Relationship Id="rId119" Type="http://schemas.openxmlformats.org/officeDocument/2006/relationships/tags" Target="../tags/tag119.xml"/><Relationship Id="rId270" Type="http://schemas.openxmlformats.org/officeDocument/2006/relationships/tags" Target="../tags/tag270.xml"/><Relationship Id="rId326" Type="http://schemas.openxmlformats.org/officeDocument/2006/relationships/tags" Target="../tags/tag326.xml"/><Relationship Id="rId65" Type="http://schemas.openxmlformats.org/officeDocument/2006/relationships/tags" Target="../tags/tag65.xml"/><Relationship Id="rId130" Type="http://schemas.openxmlformats.org/officeDocument/2006/relationships/tags" Target="../tags/tag130.xml"/><Relationship Id="rId172" Type="http://schemas.openxmlformats.org/officeDocument/2006/relationships/tags" Target="../tags/tag172.xml"/><Relationship Id="rId228" Type="http://schemas.openxmlformats.org/officeDocument/2006/relationships/tags" Target="../tags/tag228.xml"/><Relationship Id="rId281" Type="http://schemas.openxmlformats.org/officeDocument/2006/relationships/tags" Target="../tags/tag281.xml"/><Relationship Id="rId337" Type="http://schemas.openxmlformats.org/officeDocument/2006/relationships/tags" Target="../tags/tag337.xml"/><Relationship Id="rId34" Type="http://schemas.openxmlformats.org/officeDocument/2006/relationships/tags" Target="../tags/tag34.xml"/><Relationship Id="rId76" Type="http://schemas.openxmlformats.org/officeDocument/2006/relationships/tags" Target="../tags/tag76.xml"/><Relationship Id="rId141" Type="http://schemas.openxmlformats.org/officeDocument/2006/relationships/tags" Target="../tags/tag141.xml"/><Relationship Id="rId7" Type="http://schemas.openxmlformats.org/officeDocument/2006/relationships/tags" Target="../tags/tag7.xml"/><Relationship Id="rId183" Type="http://schemas.openxmlformats.org/officeDocument/2006/relationships/tags" Target="../tags/tag183.xml"/><Relationship Id="rId239" Type="http://schemas.openxmlformats.org/officeDocument/2006/relationships/tags" Target="../tags/tag239.xml"/><Relationship Id="rId250" Type="http://schemas.openxmlformats.org/officeDocument/2006/relationships/tags" Target="../tags/tag250.xml"/><Relationship Id="rId292" Type="http://schemas.openxmlformats.org/officeDocument/2006/relationships/tags" Target="../tags/tag292.xml"/><Relationship Id="rId306" Type="http://schemas.openxmlformats.org/officeDocument/2006/relationships/tags" Target="../tags/tag306.xml"/><Relationship Id="rId45" Type="http://schemas.openxmlformats.org/officeDocument/2006/relationships/tags" Target="../tags/tag45.xml"/><Relationship Id="rId87" Type="http://schemas.openxmlformats.org/officeDocument/2006/relationships/tags" Target="../tags/tag87.xml"/><Relationship Id="rId110" Type="http://schemas.openxmlformats.org/officeDocument/2006/relationships/tags" Target="../tags/tag110.xml"/><Relationship Id="rId348" Type="http://schemas.openxmlformats.org/officeDocument/2006/relationships/tags" Target="../tags/tag348.xml"/><Relationship Id="rId152" Type="http://schemas.openxmlformats.org/officeDocument/2006/relationships/tags" Target="../tags/tag152.xml"/><Relationship Id="rId194" Type="http://schemas.openxmlformats.org/officeDocument/2006/relationships/tags" Target="../tags/tag194.xml"/><Relationship Id="rId208" Type="http://schemas.openxmlformats.org/officeDocument/2006/relationships/tags" Target="../tags/tag208.xml"/><Relationship Id="rId261" Type="http://schemas.openxmlformats.org/officeDocument/2006/relationships/tags" Target="../tags/tag261.xml"/><Relationship Id="rId14" Type="http://schemas.openxmlformats.org/officeDocument/2006/relationships/tags" Target="../tags/tag14.xml"/><Relationship Id="rId56" Type="http://schemas.openxmlformats.org/officeDocument/2006/relationships/tags" Target="../tags/tag56.xml"/><Relationship Id="rId317" Type="http://schemas.openxmlformats.org/officeDocument/2006/relationships/tags" Target="../tags/tag317.xml"/><Relationship Id="rId359" Type="http://schemas.openxmlformats.org/officeDocument/2006/relationships/tags" Target="../tags/tag359.xml"/><Relationship Id="rId98" Type="http://schemas.openxmlformats.org/officeDocument/2006/relationships/tags" Target="../tags/tag98.xml"/><Relationship Id="rId121" Type="http://schemas.openxmlformats.org/officeDocument/2006/relationships/tags" Target="../tags/tag121.xml"/><Relationship Id="rId163" Type="http://schemas.openxmlformats.org/officeDocument/2006/relationships/tags" Target="../tags/tag163.xml"/><Relationship Id="rId219" Type="http://schemas.openxmlformats.org/officeDocument/2006/relationships/tags" Target="../tags/tag219.xml"/><Relationship Id="rId230" Type="http://schemas.openxmlformats.org/officeDocument/2006/relationships/tags" Target="../tags/tag230.xml"/><Relationship Id="rId25" Type="http://schemas.openxmlformats.org/officeDocument/2006/relationships/tags" Target="../tags/tag25.xml"/><Relationship Id="rId67" Type="http://schemas.openxmlformats.org/officeDocument/2006/relationships/tags" Target="../tags/tag67.xml"/><Relationship Id="rId272" Type="http://schemas.openxmlformats.org/officeDocument/2006/relationships/tags" Target="../tags/tag272.xml"/><Relationship Id="rId328" Type="http://schemas.openxmlformats.org/officeDocument/2006/relationships/tags" Target="../tags/tag328.xml"/><Relationship Id="rId88" Type="http://schemas.openxmlformats.org/officeDocument/2006/relationships/tags" Target="../tags/tag88.xml"/><Relationship Id="rId111" Type="http://schemas.openxmlformats.org/officeDocument/2006/relationships/tags" Target="../tags/tag111.xml"/><Relationship Id="rId132" Type="http://schemas.openxmlformats.org/officeDocument/2006/relationships/tags" Target="../tags/tag132.xml"/><Relationship Id="rId153" Type="http://schemas.openxmlformats.org/officeDocument/2006/relationships/tags" Target="../tags/tag153.xml"/><Relationship Id="rId174" Type="http://schemas.openxmlformats.org/officeDocument/2006/relationships/tags" Target="../tags/tag174.xml"/><Relationship Id="rId195" Type="http://schemas.openxmlformats.org/officeDocument/2006/relationships/tags" Target="../tags/tag195.xml"/><Relationship Id="rId209" Type="http://schemas.openxmlformats.org/officeDocument/2006/relationships/tags" Target="../tags/tag209.xml"/><Relationship Id="rId360" Type="http://schemas.openxmlformats.org/officeDocument/2006/relationships/tags" Target="../tags/tag360.xml"/><Relationship Id="rId220" Type="http://schemas.openxmlformats.org/officeDocument/2006/relationships/tags" Target="../tags/tag220.xml"/><Relationship Id="rId241" Type="http://schemas.openxmlformats.org/officeDocument/2006/relationships/tags" Target="../tags/tag241.xml"/><Relationship Id="rId15" Type="http://schemas.openxmlformats.org/officeDocument/2006/relationships/tags" Target="../tags/tag15.xml"/><Relationship Id="rId36" Type="http://schemas.openxmlformats.org/officeDocument/2006/relationships/tags" Target="../tags/tag36.xml"/><Relationship Id="rId57" Type="http://schemas.openxmlformats.org/officeDocument/2006/relationships/tags" Target="../tags/tag57.xml"/><Relationship Id="rId262" Type="http://schemas.openxmlformats.org/officeDocument/2006/relationships/tags" Target="../tags/tag262.xml"/><Relationship Id="rId283" Type="http://schemas.openxmlformats.org/officeDocument/2006/relationships/tags" Target="../tags/tag283.xml"/><Relationship Id="rId318" Type="http://schemas.openxmlformats.org/officeDocument/2006/relationships/tags" Target="../tags/tag318.xml"/><Relationship Id="rId339" Type="http://schemas.openxmlformats.org/officeDocument/2006/relationships/tags" Target="../tags/tag339.xml"/><Relationship Id="rId78" Type="http://schemas.openxmlformats.org/officeDocument/2006/relationships/tags" Target="../tags/tag78.xml"/><Relationship Id="rId99" Type="http://schemas.openxmlformats.org/officeDocument/2006/relationships/tags" Target="../tags/tag99.xml"/><Relationship Id="rId101" Type="http://schemas.openxmlformats.org/officeDocument/2006/relationships/tags" Target="../tags/tag101.xml"/><Relationship Id="rId122" Type="http://schemas.openxmlformats.org/officeDocument/2006/relationships/tags" Target="../tags/tag122.xml"/><Relationship Id="rId143" Type="http://schemas.openxmlformats.org/officeDocument/2006/relationships/tags" Target="../tags/tag143.xml"/><Relationship Id="rId164" Type="http://schemas.openxmlformats.org/officeDocument/2006/relationships/tags" Target="../tags/tag164.xml"/><Relationship Id="rId185" Type="http://schemas.openxmlformats.org/officeDocument/2006/relationships/tags" Target="../tags/tag185.xml"/><Relationship Id="rId350" Type="http://schemas.openxmlformats.org/officeDocument/2006/relationships/tags" Target="../tags/tag350.xml"/><Relationship Id="rId9" Type="http://schemas.openxmlformats.org/officeDocument/2006/relationships/tags" Target="../tags/tag9.xml"/><Relationship Id="rId210" Type="http://schemas.openxmlformats.org/officeDocument/2006/relationships/tags" Target="../tags/tag210.xml"/><Relationship Id="rId26" Type="http://schemas.openxmlformats.org/officeDocument/2006/relationships/tags" Target="../tags/tag26.xml"/><Relationship Id="rId231" Type="http://schemas.openxmlformats.org/officeDocument/2006/relationships/tags" Target="../tags/tag231.xml"/><Relationship Id="rId252" Type="http://schemas.openxmlformats.org/officeDocument/2006/relationships/tags" Target="../tags/tag252.xml"/><Relationship Id="rId273" Type="http://schemas.openxmlformats.org/officeDocument/2006/relationships/tags" Target="../tags/tag273.xml"/><Relationship Id="rId294" Type="http://schemas.openxmlformats.org/officeDocument/2006/relationships/tags" Target="../tags/tag294.xml"/><Relationship Id="rId308" Type="http://schemas.openxmlformats.org/officeDocument/2006/relationships/tags" Target="../tags/tag308.xml"/><Relationship Id="rId329" Type="http://schemas.openxmlformats.org/officeDocument/2006/relationships/tags" Target="../tags/tag329.xml"/><Relationship Id="rId47" Type="http://schemas.openxmlformats.org/officeDocument/2006/relationships/tags" Target="../tags/tag47.xml"/><Relationship Id="rId68" Type="http://schemas.openxmlformats.org/officeDocument/2006/relationships/tags" Target="../tags/tag68.xml"/><Relationship Id="rId89" Type="http://schemas.openxmlformats.org/officeDocument/2006/relationships/tags" Target="../tags/tag89.xml"/><Relationship Id="rId112" Type="http://schemas.openxmlformats.org/officeDocument/2006/relationships/tags" Target="../tags/tag112.xml"/><Relationship Id="rId133" Type="http://schemas.openxmlformats.org/officeDocument/2006/relationships/tags" Target="../tags/tag133.xml"/><Relationship Id="rId154" Type="http://schemas.openxmlformats.org/officeDocument/2006/relationships/tags" Target="../tags/tag154.xml"/><Relationship Id="rId175" Type="http://schemas.openxmlformats.org/officeDocument/2006/relationships/tags" Target="../tags/tag175.xml"/><Relationship Id="rId340" Type="http://schemas.openxmlformats.org/officeDocument/2006/relationships/tags" Target="../tags/tag340.xml"/><Relationship Id="rId361" Type="http://schemas.openxmlformats.org/officeDocument/2006/relationships/slideLayout" Target="../slideLayouts/slideLayout21.xml"/><Relationship Id="rId196" Type="http://schemas.openxmlformats.org/officeDocument/2006/relationships/tags" Target="../tags/tag196.xml"/><Relationship Id="rId200" Type="http://schemas.openxmlformats.org/officeDocument/2006/relationships/tags" Target="../tags/tag200.xml"/><Relationship Id="rId16" Type="http://schemas.openxmlformats.org/officeDocument/2006/relationships/tags" Target="../tags/tag16.xml"/><Relationship Id="rId221" Type="http://schemas.openxmlformats.org/officeDocument/2006/relationships/tags" Target="../tags/tag221.xml"/><Relationship Id="rId242" Type="http://schemas.openxmlformats.org/officeDocument/2006/relationships/tags" Target="../tags/tag242.xml"/><Relationship Id="rId263" Type="http://schemas.openxmlformats.org/officeDocument/2006/relationships/tags" Target="../tags/tag263.xml"/><Relationship Id="rId284" Type="http://schemas.openxmlformats.org/officeDocument/2006/relationships/tags" Target="../tags/tag284.xml"/><Relationship Id="rId319" Type="http://schemas.openxmlformats.org/officeDocument/2006/relationships/tags" Target="../tags/tag319.xml"/><Relationship Id="rId37" Type="http://schemas.openxmlformats.org/officeDocument/2006/relationships/tags" Target="../tags/tag37.xml"/><Relationship Id="rId58" Type="http://schemas.openxmlformats.org/officeDocument/2006/relationships/tags" Target="../tags/tag58.xml"/><Relationship Id="rId79" Type="http://schemas.openxmlformats.org/officeDocument/2006/relationships/tags" Target="../tags/tag79.xml"/><Relationship Id="rId102" Type="http://schemas.openxmlformats.org/officeDocument/2006/relationships/tags" Target="../tags/tag102.xml"/><Relationship Id="rId123" Type="http://schemas.openxmlformats.org/officeDocument/2006/relationships/tags" Target="../tags/tag123.xml"/><Relationship Id="rId144" Type="http://schemas.openxmlformats.org/officeDocument/2006/relationships/tags" Target="../tags/tag144.xml"/><Relationship Id="rId330" Type="http://schemas.openxmlformats.org/officeDocument/2006/relationships/tags" Target="../tags/tag330.xml"/><Relationship Id="rId90" Type="http://schemas.openxmlformats.org/officeDocument/2006/relationships/tags" Target="../tags/tag90.xml"/><Relationship Id="rId165" Type="http://schemas.openxmlformats.org/officeDocument/2006/relationships/tags" Target="../tags/tag165.xml"/><Relationship Id="rId186" Type="http://schemas.openxmlformats.org/officeDocument/2006/relationships/tags" Target="../tags/tag186.xml"/><Relationship Id="rId351" Type="http://schemas.openxmlformats.org/officeDocument/2006/relationships/tags" Target="../tags/tag351.xml"/><Relationship Id="rId211" Type="http://schemas.openxmlformats.org/officeDocument/2006/relationships/tags" Target="../tags/tag211.xml"/><Relationship Id="rId232" Type="http://schemas.openxmlformats.org/officeDocument/2006/relationships/tags" Target="../tags/tag232.xml"/><Relationship Id="rId253" Type="http://schemas.openxmlformats.org/officeDocument/2006/relationships/tags" Target="../tags/tag253.xml"/><Relationship Id="rId274" Type="http://schemas.openxmlformats.org/officeDocument/2006/relationships/tags" Target="../tags/tag274.xml"/><Relationship Id="rId295" Type="http://schemas.openxmlformats.org/officeDocument/2006/relationships/tags" Target="../tags/tag295.xml"/><Relationship Id="rId309" Type="http://schemas.openxmlformats.org/officeDocument/2006/relationships/tags" Target="../tags/tag309.xml"/><Relationship Id="rId27" Type="http://schemas.openxmlformats.org/officeDocument/2006/relationships/tags" Target="../tags/tag27.xml"/><Relationship Id="rId48" Type="http://schemas.openxmlformats.org/officeDocument/2006/relationships/tags" Target="../tags/tag48.xml"/><Relationship Id="rId69" Type="http://schemas.openxmlformats.org/officeDocument/2006/relationships/tags" Target="../tags/tag69.xml"/><Relationship Id="rId113" Type="http://schemas.openxmlformats.org/officeDocument/2006/relationships/tags" Target="../tags/tag113.xml"/><Relationship Id="rId134" Type="http://schemas.openxmlformats.org/officeDocument/2006/relationships/tags" Target="../tags/tag134.xml"/><Relationship Id="rId320" Type="http://schemas.openxmlformats.org/officeDocument/2006/relationships/tags" Target="../tags/tag320.xml"/><Relationship Id="rId80" Type="http://schemas.openxmlformats.org/officeDocument/2006/relationships/tags" Target="../tags/tag80.xml"/><Relationship Id="rId155" Type="http://schemas.openxmlformats.org/officeDocument/2006/relationships/tags" Target="../tags/tag155.xml"/><Relationship Id="rId176" Type="http://schemas.openxmlformats.org/officeDocument/2006/relationships/tags" Target="../tags/tag176.xml"/><Relationship Id="rId197" Type="http://schemas.openxmlformats.org/officeDocument/2006/relationships/tags" Target="../tags/tag197.xml"/><Relationship Id="rId341" Type="http://schemas.openxmlformats.org/officeDocument/2006/relationships/tags" Target="../tags/tag341.xml"/><Relationship Id="rId362" Type="http://schemas.openxmlformats.org/officeDocument/2006/relationships/notesSlide" Target="../notesSlides/notesSlide16.xml"/><Relationship Id="rId201" Type="http://schemas.openxmlformats.org/officeDocument/2006/relationships/tags" Target="../tags/tag201.xml"/><Relationship Id="rId222" Type="http://schemas.openxmlformats.org/officeDocument/2006/relationships/tags" Target="../tags/tag222.xml"/><Relationship Id="rId243" Type="http://schemas.openxmlformats.org/officeDocument/2006/relationships/tags" Target="../tags/tag243.xml"/><Relationship Id="rId264" Type="http://schemas.openxmlformats.org/officeDocument/2006/relationships/tags" Target="../tags/tag264.xml"/><Relationship Id="rId285" Type="http://schemas.openxmlformats.org/officeDocument/2006/relationships/tags" Target="../tags/tag285.xml"/><Relationship Id="rId17" Type="http://schemas.openxmlformats.org/officeDocument/2006/relationships/tags" Target="../tags/tag17.xml"/><Relationship Id="rId38" Type="http://schemas.openxmlformats.org/officeDocument/2006/relationships/tags" Target="../tags/tag38.xml"/><Relationship Id="rId59" Type="http://schemas.openxmlformats.org/officeDocument/2006/relationships/tags" Target="../tags/tag59.xml"/><Relationship Id="rId103" Type="http://schemas.openxmlformats.org/officeDocument/2006/relationships/tags" Target="../tags/tag103.xml"/><Relationship Id="rId124" Type="http://schemas.openxmlformats.org/officeDocument/2006/relationships/tags" Target="../tags/tag124.xml"/><Relationship Id="rId310" Type="http://schemas.openxmlformats.org/officeDocument/2006/relationships/tags" Target="../tags/tag310.xml"/><Relationship Id="rId70" Type="http://schemas.openxmlformats.org/officeDocument/2006/relationships/tags" Target="../tags/tag70.xml"/><Relationship Id="rId91" Type="http://schemas.openxmlformats.org/officeDocument/2006/relationships/tags" Target="../tags/tag91.xml"/><Relationship Id="rId145" Type="http://schemas.openxmlformats.org/officeDocument/2006/relationships/tags" Target="../tags/tag145.xml"/><Relationship Id="rId166" Type="http://schemas.openxmlformats.org/officeDocument/2006/relationships/tags" Target="../tags/tag166.xml"/><Relationship Id="rId187" Type="http://schemas.openxmlformats.org/officeDocument/2006/relationships/tags" Target="../tags/tag187.xml"/><Relationship Id="rId331" Type="http://schemas.openxmlformats.org/officeDocument/2006/relationships/tags" Target="../tags/tag331.xml"/><Relationship Id="rId352" Type="http://schemas.openxmlformats.org/officeDocument/2006/relationships/tags" Target="../tags/tag352.xml"/><Relationship Id="rId1" Type="http://schemas.openxmlformats.org/officeDocument/2006/relationships/tags" Target="../tags/tag1.xml"/><Relationship Id="rId212" Type="http://schemas.openxmlformats.org/officeDocument/2006/relationships/tags" Target="../tags/tag212.xml"/><Relationship Id="rId233" Type="http://schemas.openxmlformats.org/officeDocument/2006/relationships/tags" Target="../tags/tag233.xml"/><Relationship Id="rId254" Type="http://schemas.openxmlformats.org/officeDocument/2006/relationships/tags" Target="../tags/tag254.xml"/><Relationship Id="rId28" Type="http://schemas.openxmlformats.org/officeDocument/2006/relationships/tags" Target="../tags/tag28.xml"/><Relationship Id="rId49" Type="http://schemas.openxmlformats.org/officeDocument/2006/relationships/tags" Target="../tags/tag49.xml"/><Relationship Id="rId114" Type="http://schemas.openxmlformats.org/officeDocument/2006/relationships/tags" Target="../tags/tag114.xml"/><Relationship Id="rId275" Type="http://schemas.openxmlformats.org/officeDocument/2006/relationships/tags" Target="../tags/tag275.xml"/><Relationship Id="rId296" Type="http://schemas.openxmlformats.org/officeDocument/2006/relationships/tags" Target="../tags/tag296.xml"/><Relationship Id="rId300" Type="http://schemas.openxmlformats.org/officeDocument/2006/relationships/tags" Target="../tags/tag300.xml"/><Relationship Id="rId60" Type="http://schemas.openxmlformats.org/officeDocument/2006/relationships/tags" Target="../tags/tag60.xml"/><Relationship Id="rId81" Type="http://schemas.openxmlformats.org/officeDocument/2006/relationships/tags" Target="../tags/tag81.xml"/><Relationship Id="rId135" Type="http://schemas.openxmlformats.org/officeDocument/2006/relationships/tags" Target="../tags/tag135.xml"/><Relationship Id="rId156" Type="http://schemas.openxmlformats.org/officeDocument/2006/relationships/tags" Target="../tags/tag156.xml"/><Relationship Id="rId177" Type="http://schemas.openxmlformats.org/officeDocument/2006/relationships/tags" Target="../tags/tag177.xml"/><Relationship Id="rId198" Type="http://schemas.openxmlformats.org/officeDocument/2006/relationships/tags" Target="../tags/tag198.xml"/><Relationship Id="rId321" Type="http://schemas.openxmlformats.org/officeDocument/2006/relationships/tags" Target="../tags/tag321.xml"/><Relationship Id="rId342" Type="http://schemas.openxmlformats.org/officeDocument/2006/relationships/tags" Target="../tags/tag342.xml"/><Relationship Id="rId363" Type="http://schemas.openxmlformats.org/officeDocument/2006/relationships/image" Target="../media/image39.png"/><Relationship Id="rId202" Type="http://schemas.openxmlformats.org/officeDocument/2006/relationships/tags" Target="../tags/tag202.xml"/><Relationship Id="rId223" Type="http://schemas.openxmlformats.org/officeDocument/2006/relationships/tags" Target="../tags/tag223.xml"/><Relationship Id="rId244" Type="http://schemas.openxmlformats.org/officeDocument/2006/relationships/tags" Target="../tags/tag244.xml"/><Relationship Id="rId18" Type="http://schemas.openxmlformats.org/officeDocument/2006/relationships/tags" Target="../tags/tag18.xml"/><Relationship Id="rId39" Type="http://schemas.openxmlformats.org/officeDocument/2006/relationships/tags" Target="../tags/tag39.xml"/><Relationship Id="rId265" Type="http://schemas.openxmlformats.org/officeDocument/2006/relationships/tags" Target="../tags/tag265.xml"/><Relationship Id="rId286" Type="http://schemas.openxmlformats.org/officeDocument/2006/relationships/tags" Target="../tags/tag286.xml"/><Relationship Id="rId50" Type="http://schemas.openxmlformats.org/officeDocument/2006/relationships/tags" Target="../tags/tag50.xml"/><Relationship Id="rId104" Type="http://schemas.openxmlformats.org/officeDocument/2006/relationships/tags" Target="../tags/tag104.xml"/><Relationship Id="rId125" Type="http://schemas.openxmlformats.org/officeDocument/2006/relationships/tags" Target="../tags/tag125.xml"/><Relationship Id="rId146" Type="http://schemas.openxmlformats.org/officeDocument/2006/relationships/tags" Target="../tags/tag146.xml"/><Relationship Id="rId167" Type="http://schemas.openxmlformats.org/officeDocument/2006/relationships/tags" Target="../tags/tag167.xml"/><Relationship Id="rId188" Type="http://schemas.openxmlformats.org/officeDocument/2006/relationships/tags" Target="../tags/tag188.xml"/><Relationship Id="rId311" Type="http://schemas.openxmlformats.org/officeDocument/2006/relationships/tags" Target="../tags/tag311.xml"/><Relationship Id="rId332" Type="http://schemas.openxmlformats.org/officeDocument/2006/relationships/tags" Target="../tags/tag332.xml"/><Relationship Id="rId353" Type="http://schemas.openxmlformats.org/officeDocument/2006/relationships/tags" Target="../tags/tag353.xml"/><Relationship Id="rId71" Type="http://schemas.openxmlformats.org/officeDocument/2006/relationships/tags" Target="../tags/tag71.xml"/><Relationship Id="rId92" Type="http://schemas.openxmlformats.org/officeDocument/2006/relationships/tags" Target="../tags/tag92.xml"/><Relationship Id="rId213" Type="http://schemas.openxmlformats.org/officeDocument/2006/relationships/tags" Target="../tags/tag213.xml"/><Relationship Id="rId234" Type="http://schemas.openxmlformats.org/officeDocument/2006/relationships/tags" Target="../tags/tag234.xml"/><Relationship Id="rId2" Type="http://schemas.openxmlformats.org/officeDocument/2006/relationships/tags" Target="../tags/tag2.xml"/><Relationship Id="rId29" Type="http://schemas.openxmlformats.org/officeDocument/2006/relationships/tags" Target="../tags/tag29.xml"/><Relationship Id="rId255" Type="http://schemas.openxmlformats.org/officeDocument/2006/relationships/tags" Target="../tags/tag255.xml"/><Relationship Id="rId276" Type="http://schemas.openxmlformats.org/officeDocument/2006/relationships/tags" Target="../tags/tag276.xml"/><Relationship Id="rId297" Type="http://schemas.openxmlformats.org/officeDocument/2006/relationships/tags" Target="../tags/tag297.xml"/><Relationship Id="rId40" Type="http://schemas.openxmlformats.org/officeDocument/2006/relationships/tags" Target="../tags/tag40.xml"/><Relationship Id="rId115" Type="http://schemas.openxmlformats.org/officeDocument/2006/relationships/tags" Target="../tags/tag115.xml"/><Relationship Id="rId136" Type="http://schemas.openxmlformats.org/officeDocument/2006/relationships/tags" Target="../tags/tag136.xml"/><Relationship Id="rId157" Type="http://schemas.openxmlformats.org/officeDocument/2006/relationships/tags" Target="../tags/tag157.xml"/><Relationship Id="rId178" Type="http://schemas.openxmlformats.org/officeDocument/2006/relationships/tags" Target="../tags/tag178.xml"/><Relationship Id="rId301" Type="http://schemas.openxmlformats.org/officeDocument/2006/relationships/tags" Target="../tags/tag301.xml"/><Relationship Id="rId322" Type="http://schemas.openxmlformats.org/officeDocument/2006/relationships/tags" Target="../tags/tag322.xml"/><Relationship Id="rId343" Type="http://schemas.openxmlformats.org/officeDocument/2006/relationships/tags" Target="../tags/tag343.xml"/><Relationship Id="rId364" Type="http://schemas.openxmlformats.org/officeDocument/2006/relationships/comments" Target="../comments/comment1.xml"/><Relationship Id="rId61" Type="http://schemas.openxmlformats.org/officeDocument/2006/relationships/tags" Target="../tags/tag61.xml"/><Relationship Id="rId82" Type="http://schemas.openxmlformats.org/officeDocument/2006/relationships/tags" Target="../tags/tag82.xml"/><Relationship Id="rId199" Type="http://schemas.openxmlformats.org/officeDocument/2006/relationships/tags" Target="../tags/tag199.xml"/><Relationship Id="rId203" Type="http://schemas.openxmlformats.org/officeDocument/2006/relationships/tags" Target="../tags/tag203.xml"/><Relationship Id="rId19" Type="http://schemas.openxmlformats.org/officeDocument/2006/relationships/tags" Target="../tags/tag19.xml"/><Relationship Id="rId224" Type="http://schemas.openxmlformats.org/officeDocument/2006/relationships/tags" Target="../tags/tag224.xml"/><Relationship Id="rId245" Type="http://schemas.openxmlformats.org/officeDocument/2006/relationships/tags" Target="../tags/tag245.xml"/><Relationship Id="rId266" Type="http://schemas.openxmlformats.org/officeDocument/2006/relationships/tags" Target="../tags/tag266.xml"/><Relationship Id="rId287" Type="http://schemas.openxmlformats.org/officeDocument/2006/relationships/tags" Target="../tags/tag287.xml"/><Relationship Id="rId30" Type="http://schemas.openxmlformats.org/officeDocument/2006/relationships/tags" Target="../tags/tag30.xml"/><Relationship Id="rId105" Type="http://schemas.openxmlformats.org/officeDocument/2006/relationships/tags" Target="../tags/tag105.xml"/><Relationship Id="rId126" Type="http://schemas.openxmlformats.org/officeDocument/2006/relationships/tags" Target="../tags/tag126.xml"/><Relationship Id="rId147" Type="http://schemas.openxmlformats.org/officeDocument/2006/relationships/tags" Target="../tags/tag147.xml"/><Relationship Id="rId168" Type="http://schemas.openxmlformats.org/officeDocument/2006/relationships/tags" Target="../tags/tag168.xml"/><Relationship Id="rId312" Type="http://schemas.openxmlformats.org/officeDocument/2006/relationships/tags" Target="../tags/tag312.xml"/><Relationship Id="rId333" Type="http://schemas.openxmlformats.org/officeDocument/2006/relationships/tags" Target="../tags/tag333.xml"/><Relationship Id="rId354" Type="http://schemas.openxmlformats.org/officeDocument/2006/relationships/tags" Target="../tags/tag354.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189" Type="http://schemas.openxmlformats.org/officeDocument/2006/relationships/tags" Target="../tags/tag189.xml"/><Relationship Id="rId3" Type="http://schemas.openxmlformats.org/officeDocument/2006/relationships/tags" Target="../tags/tag3.xml"/><Relationship Id="rId214" Type="http://schemas.openxmlformats.org/officeDocument/2006/relationships/tags" Target="../tags/tag214.xml"/><Relationship Id="rId235" Type="http://schemas.openxmlformats.org/officeDocument/2006/relationships/tags" Target="../tags/tag235.xml"/><Relationship Id="rId256" Type="http://schemas.openxmlformats.org/officeDocument/2006/relationships/tags" Target="../tags/tag256.xml"/><Relationship Id="rId277" Type="http://schemas.openxmlformats.org/officeDocument/2006/relationships/tags" Target="../tags/tag277.xml"/><Relationship Id="rId298" Type="http://schemas.openxmlformats.org/officeDocument/2006/relationships/tags" Target="../tags/tag298.xml"/><Relationship Id="rId116" Type="http://schemas.openxmlformats.org/officeDocument/2006/relationships/tags" Target="../tags/tag116.xml"/><Relationship Id="rId137" Type="http://schemas.openxmlformats.org/officeDocument/2006/relationships/tags" Target="../tags/tag137.xml"/><Relationship Id="rId158" Type="http://schemas.openxmlformats.org/officeDocument/2006/relationships/tags" Target="../tags/tag158.xml"/><Relationship Id="rId302" Type="http://schemas.openxmlformats.org/officeDocument/2006/relationships/tags" Target="../tags/tag302.xml"/><Relationship Id="rId323" Type="http://schemas.openxmlformats.org/officeDocument/2006/relationships/tags" Target="../tags/tag323.xml"/><Relationship Id="rId344" Type="http://schemas.openxmlformats.org/officeDocument/2006/relationships/tags" Target="../tags/tag344.xml"/><Relationship Id="rId20" Type="http://schemas.openxmlformats.org/officeDocument/2006/relationships/tags" Target="../tags/tag20.xml"/><Relationship Id="rId41" Type="http://schemas.openxmlformats.org/officeDocument/2006/relationships/tags" Target="../tags/tag41.xml"/><Relationship Id="rId62" Type="http://schemas.openxmlformats.org/officeDocument/2006/relationships/tags" Target="../tags/tag62.xml"/><Relationship Id="rId83" Type="http://schemas.openxmlformats.org/officeDocument/2006/relationships/tags" Target="../tags/tag83.xml"/><Relationship Id="rId179" Type="http://schemas.openxmlformats.org/officeDocument/2006/relationships/tags" Target="../tags/tag179.xml"/><Relationship Id="rId190" Type="http://schemas.openxmlformats.org/officeDocument/2006/relationships/tags" Target="../tags/tag190.xml"/><Relationship Id="rId204" Type="http://schemas.openxmlformats.org/officeDocument/2006/relationships/tags" Target="../tags/tag204.xml"/><Relationship Id="rId225" Type="http://schemas.openxmlformats.org/officeDocument/2006/relationships/tags" Target="../tags/tag225.xml"/><Relationship Id="rId246" Type="http://schemas.openxmlformats.org/officeDocument/2006/relationships/tags" Target="../tags/tag246.xml"/><Relationship Id="rId267" Type="http://schemas.openxmlformats.org/officeDocument/2006/relationships/tags" Target="../tags/tag267.xml"/><Relationship Id="rId288" Type="http://schemas.openxmlformats.org/officeDocument/2006/relationships/tags" Target="../tags/tag288.xml"/><Relationship Id="rId106" Type="http://schemas.openxmlformats.org/officeDocument/2006/relationships/tags" Target="../tags/tag106.xml"/><Relationship Id="rId127" Type="http://schemas.openxmlformats.org/officeDocument/2006/relationships/tags" Target="../tags/tag127.xml"/><Relationship Id="rId313" Type="http://schemas.openxmlformats.org/officeDocument/2006/relationships/tags" Target="../tags/tag313.xml"/><Relationship Id="rId10" Type="http://schemas.openxmlformats.org/officeDocument/2006/relationships/tags" Target="../tags/tag10.xml"/><Relationship Id="rId31" Type="http://schemas.openxmlformats.org/officeDocument/2006/relationships/tags" Target="../tags/tag31.xml"/><Relationship Id="rId52" Type="http://schemas.openxmlformats.org/officeDocument/2006/relationships/tags" Target="../tags/tag52.xml"/><Relationship Id="rId73" Type="http://schemas.openxmlformats.org/officeDocument/2006/relationships/tags" Target="../tags/tag73.xml"/><Relationship Id="rId94" Type="http://schemas.openxmlformats.org/officeDocument/2006/relationships/tags" Target="../tags/tag94.xml"/><Relationship Id="rId148" Type="http://schemas.openxmlformats.org/officeDocument/2006/relationships/tags" Target="../tags/tag148.xml"/><Relationship Id="rId169" Type="http://schemas.openxmlformats.org/officeDocument/2006/relationships/tags" Target="../tags/tag169.xml"/><Relationship Id="rId334" Type="http://schemas.openxmlformats.org/officeDocument/2006/relationships/tags" Target="../tags/tag334.xml"/><Relationship Id="rId355" Type="http://schemas.openxmlformats.org/officeDocument/2006/relationships/tags" Target="../tags/tag355.xml"/><Relationship Id="rId4" Type="http://schemas.openxmlformats.org/officeDocument/2006/relationships/tags" Target="../tags/tag4.xml"/><Relationship Id="rId180" Type="http://schemas.openxmlformats.org/officeDocument/2006/relationships/tags" Target="../tags/tag180.xml"/><Relationship Id="rId215" Type="http://schemas.openxmlformats.org/officeDocument/2006/relationships/tags" Target="../tags/tag215.xml"/><Relationship Id="rId236" Type="http://schemas.openxmlformats.org/officeDocument/2006/relationships/tags" Target="../tags/tag236.xml"/><Relationship Id="rId257" Type="http://schemas.openxmlformats.org/officeDocument/2006/relationships/tags" Target="../tags/tag257.xml"/><Relationship Id="rId278" Type="http://schemas.openxmlformats.org/officeDocument/2006/relationships/tags" Target="../tags/tag278.xml"/><Relationship Id="rId303" Type="http://schemas.openxmlformats.org/officeDocument/2006/relationships/tags" Target="../tags/tag303.xml"/><Relationship Id="rId42" Type="http://schemas.openxmlformats.org/officeDocument/2006/relationships/tags" Target="../tags/tag42.xml"/><Relationship Id="rId84" Type="http://schemas.openxmlformats.org/officeDocument/2006/relationships/tags" Target="../tags/tag84.xml"/><Relationship Id="rId138" Type="http://schemas.openxmlformats.org/officeDocument/2006/relationships/tags" Target="../tags/tag138.xml"/><Relationship Id="rId345" Type="http://schemas.openxmlformats.org/officeDocument/2006/relationships/tags" Target="../tags/tag345.xml"/><Relationship Id="rId191" Type="http://schemas.openxmlformats.org/officeDocument/2006/relationships/tags" Target="../tags/tag191.xml"/><Relationship Id="rId205" Type="http://schemas.openxmlformats.org/officeDocument/2006/relationships/tags" Target="../tags/tag205.xml"/><Relationship Id="rId247" Type="http://schemas.openxmlformats.org/officeDocument/2006/relationships/tags" Target="../tags/tag247.xml"/><Relationship Id="rId107" Type="http://schemas.openxmlformats.org/officeDocument/2006/relationships/tags" Target="../tags/tag107.xml"/><Relationship Id="rId289" Type="http://schemas.openxmlformats.org/officeDocument/2006/relationships/tags" Target="../tags/tag289.xml"/><Relationship Id="rId11" Type="http://schemas.openxmlformats.org/officeDocument/2006/relationships/tags" Target="../tags/tag11.xml"/><Relationship Id="rId53" Type="http://schemas.openxmlformats.org/officeDocument/2006/relationships/tags" Target="../tags/tag53.xml"/><Relationship Id="rId149" Type="http://schemas.openxmlformats.org/officeDocument/2006/relationships/tags" Target="../tags/tag149.xml"/><Relationship Id="rId314" Type="http://schemas.openxmlformats.org/officeDocument/2006/relationships/tags" Target="../tags/tag314.xml"/><Relationship Id="rId356" Type="http://schemas.openxmlformats.org/officeDocument/2006/relationships/tags" Target="../tags/tag356.xml"/><Relationship Id="rId95" Type="http://schemas.openxmlformats.org/officeDocument/2006/relationships/tags" Target="../tags/tag95.xml"/><Relationship Id="rId160" Type="http://schemas.openxmlformats.org/officeDocument/2006/relationships/tags" Target="../tags/tag160.xml"/><Relationship Id="rId216" Type="http://schemas.openxmlformats.org/officeDocument/2006/relationships/tags" Target="../tags/tag216.xml"/><Relationship Id="rId258" Type="http://schemas.openxmlformats.org/officeDocument/2006/relationships/tags" Target="../tags/tag258.xml"/><Relationship Id="rId22" Type="http://schemas.openxmlformats.org/officeDocument/2006/relationships/tags" Target="../tags/tag22.xml"/><Relationship Id="rId64" Type="http://schemas.openxmlformats.org/officeDocument/2006/relationships/tags" Target="../tags/tag64.xml"/><Relationship Id="rId118" Type="http://schemas.openxmlformats.org/officeDocument/2006/relationships/tags" Target="../tags/tag118.xml"/><Relationship Id="rId325" Type="http://schemas.openxmlformats.org/officeDocument/2006/relationships/tags" Target="../tags/tag325.xml"/><Relationship Id="rId171" Type="http://schemas.openxmlformats.org/officeDocument/2006/relationships/tags" Target="../tags/tag171.xml"/><Relationship Id="rId227" Type="http://schemas.openxmlformats.org/officeDocument/2006/relationships/tags" Target="../tags/tag227.xml"/><Relationship Id="rId269" Type="http://schemas.openxmlformats.org/officeDocument/2006/relationships/tags" Target="../tags/tag269.xml"/><Relationship Id="rId33" Type="http://schemas.openxmlformats.org/officeDocument/2006/relationships/tags" Target="../tags/tag33.xml"/><Relationship Id="rId129" Type="http://schemas.openxmlformats.org/officeDocument/2006/relationships/tags" Target="../tags/tag129.xml"/><Relationship Id="rId280" Type="http://schemas.openxmlformats.org/officeDocument/2006/relationships/tags" Target="../tags/tag280.xml"/><Relationship Id="rId336" Type="http://schemas.openxmlformats.org/officeDocument/2006/relationships/tags" Target="../tags/tag336.xml"/><Relationship Id="rId75" Type="http://schemas.openxmlformats.org/officeDocument/2006/relationships/tags" Target="../tags/tag75.xml"/><Relationship Id="rId140" Type="http://schemas.openxmlformats.org/officeDocument/2006/relationships/tags" Target="../tags/tag140.xml"/><Relationship Id="rId182" Type="http://schemas.openxmlformats.org/officeDocument/2006/relationships/tags" Target="../tags/tag182.xml"/><Relationship Id="rId6" Type="http://schemas.openxmlformats.org/officeDocument/2006/relationships/tags" Target="../tags/tag6.xml"/><Relationship Id="rId238" Type="http://schemas.openxmlformats.org/officeDocument/2006/relationships/tags" Target="../tags/tag238.xml"/><Relationship Id="rId291" Type="http://schemas.openxmlformats.org/officeDocument/2006/relationships/tags" Target="../tags/tag291.xml"/><Relationship Id="rId305" Type="http://schemas.openxmlformats.org/officeDocument/2006/relationships/tags" Target="../tags/tag305.xml"/><Relationship Id="rId347" Type="http://schemas.openxmlformats.org/officeDocument/2006/relationships/tags" Target="../tags/tag347.xml"/><Relationship Id="rId44" Type="http://schemas.openxmlformats.org/officeDocument/2006/relationships/tags" Target="../tags/tag44.xml"/><Relationship Id="rId86" Type="http://schemas.openxmlformats.org/officeDocument/2006/relationships/tags" Target="../tags/tag86.xml"/><Relationship Id="rId151" Type="http://schemas.openxmlformats.org/officeDocument/2006/relationships/tags" Target="../tags/tag151.xml"/><Relationship Id="rId193" Type="http://schemas.openxmlformats.org/officeDocument/2006/relationships/tags" Target="../tags/tag193.xml"/><Relationship Id="rId207" Type="http://schemas.openxmlformats.org/officeDocument/2006/relationships/tags" Target="../tags/tag207.xml"/><Relationship Id="rId249" Type="http://schemas.openxmlformats.org/officeDocument/2006/relationships/tags" Target="../tags/tag249.xml"/><Relationship Id="rId13" Type="http://schemas.openxmlformats.org/officeDocument/2006/relationships/tags" Target="../tags/tag13.xml"/><Relationship Id="rId109" Type="http://schemas.openxmlformats.org/officeDocument/2006/relationships/tags" Target="../tags/tag109.xml"/><Relationship Id="rId260" Type="http://schemas.openxmlformats.org/officeDocument/2006/relationships/tags" Target="../tags/tag260.xml"/><Relationship Id="rId316" Type="http://schemas.openxmlformats.org/officeDocument/2006/relationships/tags" Target="../tags/tag316.xml"/><Relationship Id="rId55" Type="http://schemas.openxmlformats.org/officeDocument/2006/relationships/tags" Target="../tags/tag55.xml"/><Relationship Id="rId97" Type="http://schemas.openxmlformats.org/officeDocument/2006/relationships/tags" Target="../tags/tag97.xml"/><Relationship Id="rId120" Type="http://schemas.openxmlformats.org/officeDocument/2006/relationships/tags" Target="../tags/tag120.xml"/><Relationship Id="rId358" Type="http://schemas.openxmlformats.org/officeDocument/2006/relationships/tags" Target="../tags/tag358.xml"/><Relationship Id="rId162" Type="http://schemas.openxmlformats.org/officeDocument/2006/relationships/tags" Target="../tags/tag162.xml"/><Relationship Id="rId218" Type="http://schemas.openxmlformats.org/officeDocument/2006/relationships/tags" Target="../tags/tag218.xml"/><Relationship Id="rId271" Type="http://schemas.openxmlformats.org/officeDocument/2006/relationships/tags" Target="../tags/tag271.xml"/><Relationship Id="rId24" Type="http://schemas.openxmlformats.org/officeDocument/2006/relationships/tags" Target="../tags/tag24.xml"/><Relationship Id="rId66" Type="http://schemas.openxmlformats.org/officeDocument/2006/relationships/tags" Target="../tags/tag66.xml"/><Relationship Id="rId131" Type="http://schemas.openxmlformats.org/officeDocument/2006/relationships/tags" Target="../tags/tag131.xml"/><Relationship Id="rId327" Type="http://schemas.openxmlformats.org/officeDocument/2006/relationships/tags" Target="../tags/tag327.xml"/><Relationship Id="rId173" Type="http://schemas.openxmlformats.org/officeDocument/2006/relationships/tags" Target="../tags/tag173.xml"/><Relationship Id="rId229" Type="http://schemas.openxmlformats.org/officeDocument/2006/relationships/tags" Target="../tags/tag229.xml"/><Relationship Id="rId240" Type="http://schemas.openxmlformats.org/officeDocument/2006/relationships/tags" Target="../tags/tag240.xml"/><Relationship Id="rId35" Type="http://schemas.openxmlformats.org/officeDocument/2006/relationships/tags" Target="../tags/tag35.xml"/><Relationship Id="rId77" Type="http://schemas.openxmlformats.org/officeDocument/2006/relationships/tags" Target="../tags/tag77.xml"/><Relationship Id="rId100" Type="http://schemas.openxmlformats.org/officeDocument/2006/relationships/tags" Target="../tags/tag100.xml"/><Relationship Id="rId282" Type="http://schemas.openxmlformats.org/officeDocument/2006/relationships/tags" Target="../tags/tag282.xml"/><Relationship Id="rId338" Type="http://schemas.openxmlformats.org/officeDocument/2006/relationships/tags" Target="../tags/tag338.xml"/><Relationship Id="rId8" Type="http://schemas.openxmlformats.org/officeDocument/2006/relationships/tags" Target="../tags/tag8.xml"/><Relationship Id="rId142" Type="http://schemas.openxmlformats.org/officeDocument/2006/relationships/tags" Target="../tags/tag142.xml"/><Relationship Id="rId184" Type="http://schemas.openxmlformats.org/officeDocument/2006/relationships/tags" Target="../tags/tag184.xml"/><Relationship Id="rId251" Type="http://schemas.openxmlformats.org/officeDocument/2006/relationships/tags" Target="../tags/tag251.xml"/><Relationship Id="rId46" Type="http://schemas.openxmlformats.org/officeDocument/2006/relationships/tags" Target="../tags/tag46.xml"/><Relationship Id="rId293" Type="http://schemas.openxmlformats.org/officeDocument/2006/relationships/tags" Target="../tags/tag293.xml"/><Relationship Id="rId307" Type="http://schemas.openxmlformats.org/officeDocument/2006/relationships/tags" Target="../tags/tag307.xml"/><Relationship Id="rId349" Type="http://schemas.openxmlformats.org/officeDocument/2006/relationships/tags" Target="../tags/tag349.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7965" y="2276669"/>
            <a:ext cx="7408069" cy="1291905"/>
          </a:xfrm>
        </p:spPr>
        <p:txBody>
          <a:bodyPr>
            <a:noAutofit/>
          </a:bodyPr>
          <a:lstStyle/>
          <a:p>
            <a:r>
              <a:rPr lang="en-US" sz="3000" b="1" dirty="0">
                <a:solidFill>
                  <a:schemeClr val="bg1">
                    <a:lumMod val="50000"/>
                  </a:schemeClr>
                </a:solidFill>
              </a:rPr>
              <a:t>An Overview of the Regenstrief Center for Healthcare Engineering</a:t>
            </a:r>
            <a:endParaRPr lang="en-US" sz="2400" b="1" dirty="0">
              <a:solidFill>
                <a:schemeClr val="bg1">
                  <a:lumMod val="50000"/>
                </a:schemeClr>
              </a:solidFill>
            </a:endParaRPr>
          </a:p>
        </p:txBody>
      </p:sp>
      <p:sp>
        <p:nvSpPr>
          <p:cNvPr id="3" name="Subtitle 2"/>
          <p:cNvSpPr>
            <a:spLocks noGrp="1"/>
          </p:cNvSpPr>
          <p:nvPr>
            <p:ph type="subTitle" idx="1"/>
          </p:nvPr>
        </p:nvSpPr>
        <p:spPr>
          <a:xfrm>
            <a:off x="1142999" y="3895531"/>
            <a:ext cx="6858000" cy="987879"/>
          </a:xfrm>
        </p:spPr>
        <p:txBody>
          <a:bodyPr>
            <a:normAutofit/>
          </a:bodyPr>
          <a:lstStyle/>
          <a:p>
            <a:r>
              <a:rPr lang="en-US" dirty="0"/>
              <a:t>Md. Adibuzzaman and Paul Griffin</a:t>
            </a:r>
          </a:p>
          <a:p>
            <a:r>
              <a:rPr lang="en-US" dirty="0"/>
              <a:t>June 5, 2018</a:t>
            </a:r>
          </a:p>
        </p:txBody>
      </p:sp>
    </p:spTree>
    <p:extLst>
      <p:ext uri="{BB962C8B-B14F-4D97-AF65-F5344CB8AC3E}">
        <p14:creationId xmlns:p14="http://schemas.microsoft.com/office/powerpoint/2010/main" val="1997696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797" y="290481"/>
            <a:ext cx="7886700" cy="1325563"/>
          </a:xfrm>
        </p:spPr>
        <p:txBody>
          <a:bodyPr/>
          <a:lstStyle/>
          <a:p>
            <a:r>
              <a:rPr lang="en-US" b="1" dirty="0">
                <a:solidFill>
                  <a:schemeClr val="tx1">
                    <a:lumMod val="50000"/>
                    <a:lumOff val="50000"/>
                  </a:schemeClr>
                </a:solidFill>
              </a:rPr>
              <a:t>Structural causal models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53246" y="1131094"/>
            <a:ext cx="3199402" cy="3199402"/>
          </a:xfrm>
        </p:spPr>
      </p:pic>
      <p:sp>
        <p:nvSpPr>
          <p:cNvPr id="3" name="Rectangle 2"/>
          <p:cNvSpPr/>
          <p:nvPr/>
        </p:nvSpPr>
        <p:spPr>
          <a:xfrm>
            <a:off x="287735" y="1934746"/>
            <a:ext cx="4572000" cy="2585323"/>
          </a:xfrm>
          <a:prstGeom prst="rect">
            <a:avLst/>
          </a:prstGeom>
        </p:spPr>
        <p:txBody>
          <a:bodyPr>
            <a:spAutoFit/>
          </a:bodyPr>
          <a:lstStyle/>
          <a:p>
            <a:r>
              <a:rPr lang="en-US" dirty="0"/>
              <a:t>“A problem that every scientist in every field faces is having observations from surveys, laboratory experiments, randomized trials, field studies and more, but not knowing whether we can learn from those observations about cause-and-effect relationships in the real world…with structural causal models, they can ask first if it’s possible, and then, if that’s true, how.”</a:t>
            </a:r>
          </a:p>
        </p:txBody>
      </p:sp>
      <p:sp>
        <p:nvSpPr>
          <p:cNvPr id="5" name="TextBox 4"/>
          <p:cNvSpPr txBox="1"/>
          <p:nvPr/>
        </p:nvSpPr>
        <p:spPr>
          <a:xfrm>
            <a:off x="5910506" y="4439461"/>
            <a:ext cx="2997744" cy="507831"/>
          </a:xfrm>
          <a:prstGeom prst="rect">
            <a:avLst/>
          </a:prstGeom>
          <a:noFill/>
        </p:spPr>
        <p:txBody>
          <a:bodyPr wrap="none" rtlCol="0">
            <a:spAutoFit/>
          </a:bodyPr>
          <a:lstStyle/>
          <a:p>
            <a:r>
              <a:rPr lang="en-US" sz="1350" b="1" dirty="0"/>
              <a:t>Elias </a:t>
            </a:r>
            <a:r>
              <a:rPr lang="en-US" sz="1350" b="1" dirty="0" err="1"/>
              <a:t>Bareinboim</a:t>
            </a:r>
            <a:endParaRPr lang="en-US" sz="1350" b="1" dirty="0"/>
          </a:p>
          <a:p>
            <a:r>
              <a:rPr lang="en-US" sz="1350" dirty="0"/>
              <a:t>Assistant Professor in Computer Science</a:t>
            </a:r>
          </a:p>
        </p:txBody>
      </p:sp>
    </p:spTree>
    <p:extLst>
      <p:ext uri="{BB962C8B-B14F-4D97-AF65-F5344CB8AC3E}">
        <p14:creationId xmlns:p14="http://schemas.microsoft.com/office/powerpoint/2010/main" val="769258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586" y="724310"/>
            <a:ext cx="7886700" cy="994172"/>
          </a:xfrm>
        </p:spPr>
        <p:txBody>
          <a:bodyPr/>
          <a:lstStyle/>
          <a:p>
            <a:r>
              <a:rPr lang="en-US" b="1" dirty="0">
                <a:solidFill>
                  <a:schemeClr val="tx1">
                    <a:lumMod val="50000"/>
                    <a:lumOff val="50000"/>
                  </a:schemeClr>
                </a:solidFill>
              </a:rPr>
              <a:t>Personalized care pathways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3572" y="857252"/>
            <a:ext cx="2360427" cy="2360427"/>
          </a:xfrm>
        </p:spPr>
      </p:pic>
      <p:sp>
        <p:nvSpPr>
          <p:cNvPr id="5" name="TextBox 4">
            <a:extLst>
              <a:ext uri="{FF2B5EF4-FFF2-40B4-BE49-F238E27FC236}">
                <a16:creationId xmlns:a16="http://schemas.microsoft.com/office/drawing/2014/main" id="{9E0CEC8C-4003-0C41-B472-48800DD93D13}"/>
              </a:ext>
            </a:extLst>
          </p:cNvPr>
          <p:cNvSpPr txBox="1"/>
          <p:nvPr/>
        </p:nvSpPr>
        <p:spPr>
          <a:xfrm>
            <a:off x="6710245" y="3189961"/>
            <a:ext cx="2552045" cy="507831"/>
          </a:xfrm>
          <a:prstGeom prst="rect">
            <a:avLst/>
          </a:prstGeom>
          <a:noFill/>
        </p:spPr>
        <p:txBody>
          <a:bodyPr wrap="none" rtlCol="0">
            <a:spAutoFit/>
          </a:bodyPr>
          <a:lstStyle/>
          <a:p>
            <a:r>
              <a:rPr lang="en-US" sz="1350" b="1" dirty="0"/>
              <a:t>Amber Johnson</a:t>
            </a:r>
          </a:p>
          <a:p>
            <a:r>
              <a:rPr lang="en-US" sz="1350" dirty="0"/>
              <a:t>PhD Student in Computer Science</a:t>
            </a:r>
          </a:p>
        </p:txBody>
      </p:sp>
      <p:pic>
        <p:nvPicPr>
          <p:cNvPr id="7" name="Picture 6"/>
          <p:cNvPicPr>
            <a:picLocks noChangeAspect="1"/>
          </p:cNvPicPr>
          <p:nvPr/>
        </p:nvPicPr>
        <p:blipFill>
          <a:blip r:embed="rId3"/>
          <a:stretch>
            <a:fillRect/>
          </a:stretch>
        </p:blipFill>
        <p:spPr>
          <a:xfrm>
            <a:off x="-350875" y="1950502"/>
            <a:ext cx="3595419" cy="3839732"/>
          </a:xfrm>
          <a:prstGeom prst="rect">
            <a:avLst/>
          </a:prstGeom>
        </p:spPr>
      </p:pic>
      <p:grpSp>
        <p:nvGrpSpPr>
          <p:cNvPr id="6" name="Group 5">
            <a:extLst>
              <a:ext uri="{FF2B5EF4-FFF2-40B4-BE49-F238E27FC236}">
                <a16:creationId xmlns:a16="http://schemas.microsoft.com/office/drawing/2014/main" id="{54F6DC52-9B74-E449-B31F-A14BCA9688FC}"/>
              </a:ext>
            </a:extLst>
          </p:cNvPr>
          <p:cNvGrpSpPr/>
          <p:nvPr/>
        </p:nvGrpSpPr>
        <p:grpSpPr>
          <a:xfrm>
            <a:off x="2572087" y="3533685"/>
            <a:ext cx="6343313" cy="3420061"/>
            <a:chOff x="3429450" y="3568579"/>
            <a:chExt cx="8457750" cy="4560081"/>
          </a:xfrm>
        </p:grpSpPr>
        <p:pic>
          <p:nvPicPr>
            <p:cNvPr id="8" name="Picture 7"/>
            <p:cNvPicPr>
              <a:picLocks noChangeAspect="1"/>
            </p:cNvPicPr>
            <p:nvPr/>
          </p:nvPicPr>
          <p:blipFill>
            <a:blip r:embed="rId4"/>
            <a:stretch>
              <a:fillRect/>
            </a:stretch>
          </p:blipFill>
          <p:spPr>
            <a:xfrm>
              <a:off x="3429450" y="3568579"/>
              <a:ext cx="8457750" cy="4560081"/>
            </a:xfrm>
            <a:prstGeom prst="rect">
              <a:avLst/>
            </a:prstGeom>
          </p:spPr>
        </p:pic>
        <p:sp>
          <p:nvSpPr>
            <p:cNvPr id="3" name="TextBox 2">
              <a:extLst>
                <a:ext uri="{FF2B5EF4-FFF2-40B4-BE49-F238E27FC236}">
                  <a16:creationId xmlns:a16="http://schemas.microsoft.com/office/drawing/2014/main" id="{A77E11C7-4A48-6845-B7BE-B69C82D6651F}"/>
                </a:ext>
              </a:extLst>
            </p:cNvPr>
            <p:cNvSpPr txBox="1"/>
            <p:nvPr/>
          </p:nvSpPr>
          <p:spPr>
            <a:xfrm>
              <a:off x="8182099" y="5913912"/>
              <a:ext cx="1171603" cy="400109"/>
            </a:xfrm>
            <a:prstGeom prst="rect">
              <a:avLst/>
            </a:prstGeom>
            <a:noFill/>
          </p:spPr>
          <p:txBody>
            <a:bodyPr wrap="none" rtlCol="0">
              <a:spAutoFit/>
            </a:bodyPr>
            <a:lstStyle/>
            <a:p>
              <a:r>
                <a:rPr lang="en-US" sz="1350" dirty="0" err="1">
                  <a:solidFill>
                    <a:srgbClr val="7030A0"/>
                  </a:solidFill>
                </a:rPr>
                <a:t>Resp</a:t>
              </a:r>
              <a:r>
                <a:rPr lang="en-US" sz="1350" dirty="0">
                  <a:solidFill>
                    <a:srgbClr val="7030A0"/>
                  </a:solidFill>
                </a:rPr>
                <a:t> Rate</a:t>
              </a:r>
            </a:p>
          </p:txBody>
        </p:sp>
        <p:sp>
          <p:nvSpPr>
            <p:cNvPr id="9" name="TextBox 8">
              <a:extLst>
                <a:ext uri="{FF2B5EF4-FFF2-40B4-BE49-F238E27FC236}">
                  <a16:creationId xmlns:a16="http://schemas.microsoft.com/office/drawing/2014/main" id="{45A8779B-D34D-EB42-8703-FF6E8936A8E2}"/>
                </a:ext>
              </a:extLst>
            </p:cNvPr>
            <p:cNvSpPr txBox="1"/>
            <p:nvPr/>
          </p:nvSpPr>
          <p:spPr>
            <a:xfrm>
              <a:off x="6458198" y="4201886"/>
              <a:ext cx="1250428" cy="400109"/>
            </a:xfrm>
            <a:prstGeom prst="rect">
              <a:avLst/>
            </a:prstGeom>
            <a:noFill/>
          </p:spPr>
          <p:txBody>
            <a:bodyPr wrap="none" rtlCol="0">
              <a:spAutoFit/>
            </a:bodyPr>
            <a:lstStyle/>
            <a:p>
              <a:r>
                <a:rPr lang="en-US" sz="1350" dirty="0">
                  <a:solidFill>
                    <a:schemeClr val="accent4">
                      <a:lumMod val="75000"/>
                    </a:schemeClr>
                  </a:solidFill>
                </a:rPr>
                <a:t>Heart Rate</a:t>
              </a:r>
            </a:p>
          </p:txBody>
        </p:sp>
        <p:sp>
          <p:nvSpPr>
            <p:cNvPr id="10" name="TextBox 9">
              <a:extLst>
                <a:ext uri="{FF2B5EF4-FFF2-40B4-BE49-F238E27FC236}">
                  <a16:creationId xmlns:a16="http://schemas.microsoft.com/office/drawing/2014/main" id="{0BF76F51-D4DA-784B-8ACF-F291CA761ED1}"/>
                </a:ext>
              </a:extLst>
            </p:cNvPr>
            <p:cNvSpPr txBox="1"/>
            <p:nvPr/>
          </p:nvSpPr>
          <p:spPr>
            <a:xfrm>
              <a:off x="7783464" y="5149244"/>
              <a:ext cx="710024" cy="400109"/>
            </a:xfrm>
            <a:prstGeom prst="rect">
              <a:avLst/>
            </a:prstGeom>
            <a:noFill/>
          </p:spPr>
          <p:txBody>
            <a:bodyPr wrap="none" rtlCol="0">
              <a:spAutoFit/>
            </a:bodyPr>
            <a:lstStyle/>
            <a:p>
              <a:r>
                <a:rPr lang="en-US" sz="1350" dirty="0">
                  <a:solidFill>
                    <a:schemeClr val="accent4">
                      <a:lumMod val="40000"/>
                      <a:lumOff val="60000"/>
                    </a:schemeClr>
                  </a:solidFill>
                </a:rPr>
                <a:t>Sp02</a:t>
              </a:r>
            </a:p>
          </p:txBody>
        </p:sp>
      </p:grpSp>
    </p:spTree>
    <p:extLst>
      <p:ext uri="{BB962C8B-B14F-4D97-AF65-F5344CB8AC3E}">
        <p14:creationId xmlns:p14="http://schemas.microsoft.com/office/powerpoint/2010/main" val="161307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lumMod val="50000"/>
                    <a:lumOff val="50000"/>
                  </a:schemeClr>
                </a:solidFill>
              </a:rPr>
              <a:t>Aging in place</a:t>
            </a:r>
          </a:p>
        </p:txBody>
      </p:sp>
      <p:sp>
        <p:nvSpPr>
          <p:cNvPr id="3" name="Content Placeholder 2"/>
          <p:cNvSpPr>
            <a:spLocks noGrp="1"/>
          </p:cNvSpPr>
          <p:nvPr>
            <p:ph idx="1"/>
          </p:nvPr>
        </p:nvSpPr>
        <p:spPr>
          <a:xfrm>
            <a:off x="388175" y="1959274"/>
            <a:ext cx="3342217" cy="2433854"/>
          </a:xfrm>
        </p:spPr>
        <p:txBody>
          <a:bodyPr>
            <a:normAutofit fontScale="77500" lnSpcReduction="20000"/>
          </a:bodyPr>
          <a:lstStyle/>
          <a:p>
            <a:pPr marL="0" indent="0">
              <a:buNone/>
            </a:pPr>
            <a:r>
              <a:rPr lang="en-US" dirty="0">
                <a:latin typeface="Tahoma" panose="020B0604030504040204" pitchFamily="34" charset="0"/>
                <a:ea typeface="Tahoma" panose="020B0604030504040204" pitchFamily="34" charset="0"/>
                <a:cs typeface="Tahoma" panose="020B0604030504040204" pitchFamily="34" charset="0"/>
              </a:rPr>
              <a:t>“I am working to develop improved designs that improve the performance of the elderly in complex</a:t>
            </a:r>
            <a:br>
              <a:rPr lang="en-US"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environments (e.g., driving) and in interactions</a:t>
            </a:r>
            <a:br>
              <a:rPr lang="en-US"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with daily technologies</a:t>
            </a:r>
            <a:br>
              <a:rPr lang="en-US"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in the home.” </a:t>
            </a:r>
            <a:endParaRPr lang="en-US" sz="18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5147953" y="1068917"/>
            <a:ext cx="3996047" cy="2665332"/>
          </a:xfrm>
          <a:prstGeom prst="rect">
            <a:avLst/>
          </a:prstGeom>
        </p:spPr>
      </p:pic>
      <p:sp>
        <p:nvSpPr>
          <p:cNvPr id="5" name="TextBox 4">
            <a:extLst>
              <a:ext uri="{FF2B5EF4-FFF2-40B4-BE49-F238E27FC236}">
                <a16:creationId xmlns:a16="http://schemas.microsoft.com/office/drawing/2014/main" id="{1F45E619-D0E7-4D41-BEF7-F7152D565635}"/>
              </a:ext>
            </a:extLst>
          </p:cNvPr>
          <p:cNvSpPr txBox="1"/>
          <p:nvPr/>
        </p:nvSpPr>
        <p:spPr>
          <a:xfrm>
            <a:off x="5612119" y="3811619"/>
            <a:ext cx="3117456" cy="507831"/>
          </a:xfrm>
          <a:prstGeom prst="rect">
            <a:avLst/>
          </a:prstGeom>
          <a:noFill/>
        </p:spPr>
        <p:txBody>
          <a:bodyPr wrap="none" rtlCol="0">
            <a:spAutoFit/>
          </a:bodyPr>
          <a:lstStyle/>
          <a:p>
            <a:r>
              <a:rPr lang="en-US" sz="1350" b="1" dirty="0"/>
              <a:t>Brandon Pitts</a:t>
            </a:r>
          </a:p>
          <a:p>
            <a:r>
              <a:rPr lang="en-US" sz="1350" dirty="0"/>
              <a:t>Assistant Professor, Industrial Engineering</a:t>
            </a:r>
          </a:p>
        </p:txBody>
      </p:sp>
      <p:pic>
        <p:nvPicPr>
          <p:cNvPr id="6" name="Picture 2" descr="Image result for desktop eye tracker">
            <a:extLst>
              <a:ext uri="{FF2B5EF4-FFF2-40B4-BE49-F238E27FC236}">
                <a16:creationId xmlns:a16="http://schemas.microsoft.com/office/drawing/2014/main" id="{CCEA47DB-1460-BC49-A057-4C429CEDA8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1974" y="3908712"/>
            <a:ext cx="1871806" cy="19189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eart rate monitor">
            <a:extLst>
              <a:ext uri="{FF2B5EF4-FFF2-40B4-BE49-F238E27FC236}">
                <a16:creationId xmlns:a16="http://schemas.microsoft.com/office/drawing/2014/main" id="{376D51EF-2F76-0F4B-9E1D-E5E320B506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467" y="4296367"/>
            <a:ext cx="1947954" cy="12809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c-2 tactors">
            <a:extLst>
              <a:ext uri="{FF2B5EF4-FFF2-40B4-BE49-F238E27FC236}">
                <a16:creationId xmlns:a16="http://schemas.microsoft.com/office/drawing/2014/main" id="{7B627344-29E9-0F48-810E-19EC57063B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7679" y="4540932"/>
            <a:ext cx="1401445" cy="139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876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425" y="113199"/>
            <a:ext cx="7886700" cy="1325563"/>
          </a:xfrm>
        </p:spPr>
        <p:txBody>
          <a:bodyPr/>
          <a:lstStyle/>
          <a:p>
            <a:r>
              <a:rPr lang="en-US" b="1" dirty="0">
                <a:solidFill>
                  <a:schemeClr val="tx1">
                    <a:lumMod val="50000"/>
                    <a:lumOff val="50000"/>
                  </a:schemeClr>
                </a:solidFill>
              </a:rPr>
              <a:t>Importance of Information</a:t>
            </a:r>
          </a:p>
        </p:txBody>
      </p:sp>
      <p:sp>
        <p:nvSpPr>
          <p:cNvPr id="3" name="Content Placeholder 2"/>
          <p:cNvSpPr>
            <a:spLocks noGrp="1"/>
          </p:cNvSpPr>
          <p:nvPr>
            <p:ph idx="1"/>
          </p:nvPr>
        </p:nvSpPr>
        <p:spPr>
          <a:xfrm>
            <a:off x="776102" y="2021620"/>
            <a:ext cx="4225389" cy="2701049"/>
          </a:xfrm>
        </p:spPr>
        <p:txBody>
          <a:bodyPr>
            <a:normAutofit fontScale="85000" lnSpcReduction="20000"/>
          </a:bodyPr>
          <a:lstStyle/>
          <a:p>
            <a:pPr marL="0" indent="0">
              <a:buNone/>
            </a:pPr>
            <a:r>
              <a:rPr lang="en-US" dirty="0">
                <a:latin typeface="Tahoma" panose="020B0604030504040204" pitchFamily="34" charset="0"/>
                <a:ea typeface="Tahoma" panose="020B0604030504040204" pitchFamily="34" charset="0"/>
                <a:cs typeface="Tahoma" panose="020B0604030504040204" pitchFamily="34" charset="0"/>
              </a:rPr>
              <a:t>“</a:t>
            </a:r>
            <a:r>
              <a:rPr lang="en-US" dirty="0">
                <a:ea typeface="Tahoma" panose="020B0604030504040204" pitchFamily="34" charset="0"/>
                <a:cs typeface="Tahoma" panose="020B0604030504040204" pitchFamily="34" charset="0"/>
              </a:rPr>
              <a:t>I</a:t>
            </a:r>
            <a:r>
              <a:rPr lang="en-US" dirty="0">
                <a:latin typeface="Tahoma" panose="020B0604030504040204" pitchFamily="34" charset="0"/>
                <a:ea typeface="Tahoma" panose="020B0604030504040204" pitchFamily="34" charset="0"/>
                <a:cs typeface="Tahoma" panose="020B0604030504040204" pitchFamily="34" charset="0"/>
              </a:rPr>
              <a:t> </a:t>
            </a:r>
            <a:r>
              <a:rPr lang="en-US" dirty="0"/>
              <a:t>examine how information problems affect individual behavior and the organization of firms and markets, especially the structure of those industries related to health care. In particular, how information affects long term care such as nursing home operations</a:t>
            </a:r>
            <a:r>
              <a:rPr lang="en-US" dirty="0">
                <a:latin typeface="Tahoma" panose="020B0604030504040204" pitchFamily="34" charset="0"/>
                <a:ea typeface="Tahoma" panose="020B0604030504040204" pitchFamily="34" charset="0"/>
                <a:cs typeface="Tahoma" panose="020B0604030504040204" pitchFamily="34" charset="0"/>
              </a:rPr>
              <a:t>.” </a:t>
            </a: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1F45E619-D0E7-4D41-BEF7-F7152D565635}"/>
              </a:ext>
            </a:extLst>
          </p:cNvPr>
          <p:cNvSpPr txBox="1"/>
          <p:nvPr/>
        </p:nvSpPr>
        <p:spPr>
          <a:xfrm>
            <a:off x="6271375" y="4296367"/>
            <a:ext cx="2193036" cy="715581"/>
          </a:xfrm>
          <a:prstGeom prst="rect">
            <a:avLst/>
          </a:prstGeom>
          <a:noFill/>
        </p:spPr>
        <p:txBody>
          <a:bodyPr wrap="none" rtlCol="0">
            <a:spAutoFit/>
          </a:bodyPr>
          <a:lstStyle/>
          <a:p>
            <a:r>
              <a:rPr lang="en-US" sz="1350" b="1" dirty="0"/>
              <a:t>Susan Lu</a:t>
            </a:r>
          </a:p>
          <a:p>
            <a:r>
              <a:rPr lang="en-US" sz="1350" dirty="0"/>
              <a:t>Assistant Professor, </a:t>
            </a:r>
            <a:r>
              <a:rPr lang="en-US" sz="1350" dirty="0" err="1"/>
              <a:t>Krannert</a:t>
            </a:r>
            <a:br>
              <a:rPr lang="en-US" sz="1350" dirty="0"/>
            </a:br>
            <a:r>
              <a:rPr lang="en-US" sz="1350" dirty="0"/>
              <a:t>College of Management</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0333" y="981941"/>
            <a:ext cx="2135909" cy="3203864"/>
          </a:xfrm>
          <a:prstGeom prst="rect">
            <a:avLst/>
          </a:prstGeom>
        </p:spPr>
      </p:pic>
    </p:spTree>
    <p:extLst>
      <p:ext uri="{BB962C8B-B14F-4D97-AF65-F5344CB8AC3E}">
        <p14:creationId xmlns:p14="http://schemas.microsoft.com/office/powerpoint/2010/main" val="3801643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112" y="-92074"/>
            <a:ext cx="7886700" cy="1325563"/>
          </a:xfrm>
        </p:spPr>
        <p:txBody>
          <a:bodyPr/>
          <a:lstStyle/>
          <a:p>
            <a:r>
              <a:rPr lang="en-US" b="1" dirty="0">
                <a:solidFill>
                  <a:schemeClr val="tx1">
                    <a:lumMod val="50000"/>
                    <a:lumOff val="50000"/>
                  </a:schemeClr>
                </a:solidFill>
              </a:rPr>
              <a:t>Mobile testing for anemia</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609739" y="857250"/>
            <a:ext cx="3534262" cy="4417828"/>
          </a:xfrm>
        </p:spPr>
      </p:pic>
      <p:sp>
        <p:nvSpPr>
          <p:cNvPr id="5" name="TextBox 4"/>
          <p:cNvSpPr txBox="1"/>
          <p:nvPr/>
        </p:nvSpPr>
        <p:spPr>
          <a:xfrm>
            <a:off x="5609739" y="5330899"/>
            <a:ext cx="2844433" cy="507831"/>
          </a:xfrm>
          <a:prstGeom prst="rect">
            <a:avLst/>
          </a:prstGeom>
          <a:noFill/>
        </p:spPr>
        <p:txBody>
          <a:bodyPr wrap="none" rtlCol="0">
            <a:spAutoFit/>
          </a:bodyPr>
          <a:lstStyle/>
          <a:p>
            <a:r>
              <a:rPr lang="en-US" sz="1350" b="1" dirty="0"/>
              <a:t>“Sunny” </a:t>
            </a:r>
            <a:r>
              <a:rPr lang="en-US" sz="1350" b="1" dirty="0" err="1"/>
              <a:t>Munril-Haque</a:t>
            </a:r>
            <a:endParaRPr lang="en-US" sz="1350" b="1" dirty="0"/>
          </a:p>
          <a:p>
            <a:r>
              <a:rPr lang="en-US" sz="1350" dirty="0"/>
              <a:t>Research Scientist, Regenstrief Center</a:t>
            </a:r>
          </a:p>
        </p:txBody>
      </p:sp>
      <p:pic>
        <p:nvPicPr>
          <p:cNvPr id="6"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74409"/>
            <a:ext cx="5588992" cy="2851526"/>
          </a:xfrm>
          <a:prstGeom prst="rect">
            <a:avLst/>
          </a:prstGeom>
        </p:spPr>
      </p:pic>
    </p:spTree>
    <p:extLst>
      <p:ext uri="{BB962C8B-B14F-4D97-AF65-F5344CB8AC3E}">
        <p14:creationId xmlns:p14="http://schemas.microsoft.com/office/powerpoint/2010/main" val="324268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60384A-5BCD-42F9-80CE-F742818E3879}"/>
              </a:ext>
            </a:extLst>
          </p:cNvPr>
          <p:cNvSpPr>
            <a:spLocks noGrp="1"/>
          </p:cNvSpPr>
          <p:nvPr>
            <p:ph idx="1"/>
          </p:nvPr>
        </p:nvSpPr>
        <p:spPr/>
        <p:txBody>
          <a:bodyPr>
            <a:normAutofit/>
          </a:bodyPr>
          <a:lstStyle/>
          <a:p>
            <a:r>
              <a:rPr lang="en-US" sz="1800" dirty="0"/>
              <a:t>How do we use observational (and experimental) data for evidence based medicine?</a:t>
            </a:r>
          </a:p>
          <a:p>
            <a:pPr lvl="1"/>
            <a:r>
              <a:rPr lang="en-US" sz="1350" dirty="0"/>
              <a:t>Translation</a:t>
            </a:r>
          </a:p>
          <a:p>
            <a:pPr lvl="1"/>
            <a:r>
              <a:rPr lang="en-US" sz="1350" dirty="0"/>
              <a:t>Data Infrastructure</a:t>
            </a:r>
          </a:p>
        </p:txBody>
      </p:sp>
      <p:sp>
        <p:nvSpPr>
          <p:cNvPr id="4" name="Text Placeholder 3">
            <a:extLst>
              <a:ext uri="{FF2B5EF4-FFF2-40B4-BE49-F238E27FC236}">
                <a16:creationId xmlns:a16="http://schemas.microsoft.com/office/drawing/2014/main" id="{B00455CC-67B0-4A44-AA0A-731971935FD5}"/>
              </a:ext>
            </a:extLst>
          </p:cNvPr>
          <p:cNvSpPr>
            <a:spLocks noGrp="1"/>
          </p:cNvSpPr>
          <p:nvPr>
            <p:ph type="body" sz="quarter" idx="11"/>
          </p:nvPr>
        </p:nvSpPr>
        <p:spPr/>
        <p:txBody>
          <a:bodyPr/>
          <a:lstStyle/>
          <a:p>
            <a:r>
              <a:rPr lang="en-US" dirty="0">
                <a:solidFill>
                  <a:schemeClr val="tx1"/>
                </a:solidFill>
              </a:rPr>
              <a:t>question</a:t>
            </a:r>
          </a:p>
        </p:txBody>
      </p:sp>
    </p:spTree>
    <p:extLst>
      <p:ext uri="{BB962C8B-B14F-4D97-AF65-F5344CB8AC3E}">
        <p14:creationId xmlns:p14="http://schemas.microsoft.com/office/powerpoint/2010/main" val="1556120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B99B6C-BC76-458B-A4A5-D18E382F9C07}"/>
              </a:ext>
            </a:extLst>
          </p:cNvPr>
          <p:cNvSpPr>
            <a:spLocks noGrp="1"/>
          </p:cNvSpPr>
          <p:nvPr>
            <p:ph idx="1"/>
          </p:nvPr>
        </p:nvSpPr>
        <p:spPr>
          <a:xfrm>
            <a:off x="1350745" y="3186631"/>
            <a:ext cx="6229350" cy="725843"/>
          </a:xfrm>
        </p:spPr>
        <p:txBody>
          <a:bodyPr>
            <a:normAutofit/>
          </a:bodyPr>
          <a:lstStyle/>
          <a:p>
            <a:pPr marL="0" indent="0" algn="ctr">
              <a:buNone/>
            </a:pPr>
            <a:r>
              <a:rPr lang="en-US" sz="2100" dirty="0"/>
              <a:t>Translation: Causality from Observational Data</a:t>
            </a:r>
          </a:p>
        </p:txBody>
      </p:sp>
    </p:spTree>
    <p:extLst>
      <p:ext uri="{BB962C8B-B14F-4D97-AF65-F5344CB8AC3E}">
        <p14:creationId xmlns:p14="http://schemas.microsoft.com/office/powerpoint/2010/main" val="4115217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4684" y="1579862"/>
            <a:ext cx="6115050" cy="361188"/>
          </a:xfrm>
        </p:spPr>
        <p:txBody>
          <a:bodyPr/>
          <a:lstStyle/>
          <a:p>
            <a:r>
              <a:rPr lang="en-US" sz="1500" b="1" dirty="0"/>
              <a:t>effect of treatment /drug on outcome?” </a:t>
            </a:r>
          </a:p>
        </p:txBody>
      </p:sp>
      <p:sp>
        <p:nvSpPr>
          <p:cNvPr id="5" name="Text Placeholder 3"/>
          <p:cNvSpPr>
            <a:spLocks noGrp="1"/>
          </p:cNvSpPr>
          <p:nvPr>
            <p:ph type="body" sz="quarter" idx="11"/>
          </p:nvPr>
        </p:nvSpPr>
        <p:spPr>
          <a:xfrm>
            <a:off x="516637" y="213852"/>
            <a:ext cx="6144816" cy="514350"/>
          </a:xfrm>
        </p:spPr>
        <p:txBody>
          <a:bodyPr/>
          <a:lstStyle/>
          <a:p>
            <a:r>
              <a:rPr lang="en-US" dirty="0">
                <a:solidFill>
                  <a:schemeClr val="tx1"/>
                </a:solidFill>
              </a:rPr>
              <a:t>randomized control trial </a:t>
            </a:r>
          </a:p>
        </p:txBody>
      </p:sp>
      <p:grpSp>
        <p:nvGrpSpPr>
          <p:cNvPr id="6" name="Group 5"/>
          <p:cNvGrpSpPr/>
          <p:nvPr/>
        </p:nvGrpSpPr>
        <p:grpSpPr>
          <a:xfrm>
            <a:off x="1621175" y="3580008"/>
            <a:ext cx="5901650" cy="453604"/>
            <a:chOff x="714099" y="3609538"/>
            <a:chExt cx="7868866" cy="604805"/>
          </a:xfrm>
        </p:grpSpPr>
        <mc:AlternateContent xmlns:mc="http://schemas.openxmlformats.org/markup-compatibility/2006" xmlns:a14="http://schemas.microsoft.com/office/drawing/2010/main">
          <mc:Choice Requires="a14">
            <p:sp>
              <p:nvSpPr>
                <p:cNvPr id="7" name="Rectangle 6"/>
                <p:cNvSpPr/>
                <p:nvPr/>
              </p:nvSpPr>
              <p:spPr>
                <a:xfrm>
                  <a:off x="714099" y="3609538"/>
                  <a:ext cx="1911350" cy="59135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350" dirty="0"/>
                    <a:t>Case</a:t>
                  </a:r>
                </a:p>
                <a:p>
                  <a:pPr algn="ctr"/>
                  <a:r>
                    <a:rPr lang="en-US" sz="1350" dirty="0"/>
                    <a:t>(Treated, </a:t>
                  </a:r>
                  <a14:m>
                    <m:oMath xmlns:m="http://schemas.openxmlformats.org/officeDocument/2006/math">
                      <m:r>
                        <a:rPr lang="en-US" sz="1350" i="1">
                          <a:latin typeface="Cambria Math" charset="0"/>
                        </a:rPr>
                        <m:t>𝑋</m:t>
                      </m:r>
                      <m:r>
                        <a:rPr lang="en-US" sz="1350" i="1">
                          <a:latin typeface="Cambria Math" charset="0"/>
                        </a:rPr>
                        <m:t>=1)</m:t>
                      </m:r>
                    </m:oMath>
                  </a14:m>
                  <a:endParaRPr lang="en-US" sz="1350" dirty="0"/>
                </a:p>
              </p:txBody>
            </p:sp>
          </mc:Choice>
          <mc:Fallback xmlns="">
            <p:sp>
              <p:nvSpPr>
                <p:cNvPr id="34" name="Rectangle 33"/>
                <p:cNvSpPr>
                  <a:spLocks noRot="1" noChangeAspect="1" noMove="1" noResize="1" noEditPoints="1" noAdjustHandles="1" noChangeArrowheads="1" noChangeShapeType="1" noTextEdit="1"/>
                </p:cNvSpPr>
                <p:nvPr/>
              </p:nvSpPr>
              <p:spPr>
                <a:xfrm>
                  <a:off x="714099" y="3609538"/>
                  <a:ext cx="1911350" cy="591358"/>
                </a:xfrm>
                <a:prstGeom prst="rect">
                  <a:avLst/>
                </a:prstGeom>
                <a:blipFill rotWithShape="0">
                  <a:blip r:embed="rId2"/>
                  <a:stretch>
                    <a:fillRect t="-8081" b="-1919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285974" y="3622985"/>
                  <a:ext cx="2296991" cy="59135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350" dirty="0"/>
                    <a:t>Control</a:t>
                  </a:r>
                </a:p>
                <a:p>
                  <a:pPr algn="ctr"/>
                  <a:r>
                    <a:rPr lang="en-US" sz="1350" dirty="0"/>
                    <a:t>(Non-treated, </a:t>
                  </a:r>
                  <a14:m>
                    <m:oMath xmlns:m="http://schemas.openxmlformats.org/officeDocument/2006/math">
                      <m:r>
                        <a:rPr lang="en-US" sz="1350" i="1">
                          <a:latin typeface="Cambria Math" charset="0"/>
                        </a:rPr>
                        <m:t>𝑋</m:t>
                      </m:r>
                      <m:r>
                        <a:rPr lang="en-US" sz="1350" i="1">
                          <a:latin typeface="Cambria Math" charset="0"/>
                        </a:rPr>
                        <m:t>=0</m:t>
                      </m:r>
                    </m:oMath>
                  </a14:m>
                  <a:r>
                    <a:rPr lang="en-US" sz="1350" dirty="0"/>
                    <a:t>)</a:t>
                  </a:r>
                </a:p>
              </p:txBody>
            </p:sp>
          </mc:Choice>
          <mc:Fallback xmlns="">
            <p:sp>
              <p:nvSpPr>
                <p:cNvPr id="35" name="Rectangle 34"/>
                <p:cNvSpPr>
                  <a:spLocks noRot="1" noChangeAspect="1" noMove="1" noResize="1" noEditPoints="1" noAdjustHandles="1" noChangeArrowheads="1" noChangeShapeType="1" noTextEdit="1"/>
                </p:cNvSpPr>
                <p:nvPr/>
              </p:nvSpPr>
              <p:spPr>
                <a:xfrm>
                  <a:off x="6285974" y="3622985"/>
                  <a:ext cx="2296991" cy="591358"/>
                </a:xfrm>
                <a:prstGeom prst="rect">
                  <a:avLst/>
                </a:prstGeom>
                <a:blipFill rotWithShape="0">
                  <a:blip r:embed="rId3"/>
                  <a:stretch>
                    <a:fillRect t="-8000" b="-19000"/>
                  </a:stretch>
                </a:blipFill>
                <a:ln>
                  <a:solidFill>
                    <a:schemeClr val="tx1"/>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Rectangle 15"/>
              <p:cNvSpPr/>
              <p:nvPr/>
            </p:nvSpPr>
            <p:spPr>
              <a:xfrm>
                <a:off x="3231077" y="4484640"/>
                <a:ext cx="2447925" cy="92818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350" dirty="0"/>
                  <a:t>Analysis </a:t>
                </a:r>
              </a:p>
              <a:p>
                <a:pPr algn="ctr"/>
                <a:r>
                  <a:rPr lang="en-US" sz="1350" dirty="0"/>
                  <a:t>Intervention effect of treatment to the outcome </a:t>
                </a:r>
                <a14:m>
                  <m:oMath xmlns:m="http://schemas.openxmlformats.org/officeDocument/2006/math">
                    <m:r>
                      <a:rPr lang="en-US" sz="1350" i="1">
                        <a:latin typeface="Cambria Math" charset="0"/>
                      </a:rPr>
                      <m:t>(</m:t>
                    </m:r>
                    <m:r>
                      <a:rPr lang="en-US" sz="1350" i="1">
                        <a:latin typeface="Cambria Math" charset="0"/>
                      </a:rPr>
                      <m:t>𝑌</m:t>
                    </m:r>
                    <m:r>
                      <a:rPr lang="en-US" sz="1350" i="1">
                        <a:latin typeface="Cambria Math" charset="0"/>
                      </a:rPr>
                      <m:t> | </m:t>
                    </m:r>
                    <m:r>
                      <a:rPr lang="en-US" sz="1350" i="1">
                        <a:latin typeface="Cambria Math" charset="0"/>
                      </a:rPr>
                      <m:t>𝑑𝑜</m:t>
                    </m:r>
                    <m:r>
                      <a:rPr lang="en-US" sz="1350" i="1">
                        <a:latin typeface="Cambria Math" charset="0"/>
                      </a:rPr>
                      <m:t>(</m:t>
                    </m:r>
                    <m:r>
                      <a:rPr lang="en-US" sz="1350" i="1">
                        <a:latin typeface="Cambria Math" charset="0"/>
                      </a:rPr>
                      <m:t>𝑋</m:t>
                    </m:r>
                  </m:oMath>
                </a14:m>
                <a:r>
                  <a:rPr lang="en-US" sz="1350" dirty="0"/>
                  <a:t>)) (</a:t>
                </a:r>
                <a:r>
                  <a:rPr lang="en-US" sz="1350" b="1" dirty="0"/>
                  <a:t>causal question</a:t>
                </a:r>
                <a:r>
                  <a:rPr lang="en-US" sz="1350" dirty="0"/>
                  <a:t>)</a:t>
                </a:r>
                <a:endParaRPr lang="en-US" sz="1350" b="1" dirty="0"/>
              </a:p>
            </p:txBody>
          </p:sp>
        </mc:Choice>
        <mc:Fallback xmlns="">
          <p:sp>
            <p:nvSpPr>
              <p:cNvPr id="16" name="Rectangle 15"/>
              <p:cNvSpPr>
                <a:spLocks noRot="1" noChangeAspect="1" noMove="1" noResize="1" noEditPoints="1" noAdjustHandles="1" noChangeArrowheads="1" noChangeShapeType="1" noTextEdit="1"/>
              </p:cNvSpPr>
              <p:nvPr/>
            </p:nvSpPr>
            <p:spPr>
              <a:xfrm>
                <a:off x="3231077" y="4484640"/>
                <a:ext cx="2447925" cy="928182"/>
              </a:xfrm>
              <a:prstGeom prst="rect">
                <a:avLst/>
              </a:prstGeom>
              <a:blipFill>
                <a:blip r:embed="rId4"/>
                <a:stretch>
                  <a:fillRect r="-1238" b="-5844"/>
                </a:stretch>
              </a:blipFill>
              <a:ln>
                <a:solidFill>
                  <a:schemeClr val="tx1"/>
                </a:solidFill>
              </a:ln>
            </p:spPr>
            <p:txBody>
              <a:bodyPr/>
              <a:lstStyle/>
              <a:p>
                <a:r>
                  <a:rPr lang="en-US">
                    <a:noFill/>
                  </a:rPr>
                  <a:t> </a:t>
                </a:r>
              </a:p>
            </p:txBody>
          </p:sp>
        </mc:Fallback>
      </mc:AlternateContent>
      <p:grpSp>
        <p:nvGrpSpPr>
          <p:cNvPr id="23" name="Group 22"/>
          <p:cNvGrpSpPr/>
          <p:nvPr/>
        </p:nvGrpSpPr>
        <p:grpSpPr>
          <a:xfrm>
            <a:off x="3759157" y="2052201"/>
            <a:ext cx="4124156" cy="1132934"/>
            <a:chOff x="3635956" y="1505568"/>
            <a:chExt cx="5498874" cy="1510579"/>
          </a:xfrm>
        </p:grpSpPr>
        <p:sp>
          <p:nvSpPr>
            <p:cNvPr id="24" name="Rectangle 23"/>
            <p:cNvSpPr/>
            <p:nvPr/>
          </p:nvSpPr>
          <p:spPr>
            <a:xfrm>
              <a:off x="3635956" y="1679934"/>
              <a:ext cx="1855694" cy="74061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dirty="0"/>
                <a:t>Randomizing patients</a:t>
              </a:r>
            </a:p>
          </p:txBody>
        </p:sp>
        <p:sp>
          <p:nvSpPr>
            <p:cNvPr id="25" name="Left Brace 24"/>
            <p:cNvSpPr/>
            <p:nvPr/>
          </p:nvSpPr>
          <p:spPr>
            <a:xfrm>
              <a:off x="5491650" y="1505568"/>
              <a:ext cx="290585" cy="12431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6" name="TextBox 25"/>
            <p:cNvSpPr txBox="1"/>
            <p:nvPr/>
          </p:nvSpPr>
          <p:spPr>
            <a:xfrm>
              <a:off x="5679868" y="1508041"/>
              <a:ext cx="3454962" cy="1508106"/>
            </a:xfrm>
            <a:prstGeom prst="rect">
              <a:avLst/>
            </a:prstGeom>
            <a:noFill/>
          </p:spPr>
          <p:txBody>
            <a:bodyPr wrap="none" rtlCol="0">
              <a:spAutoFit/>
            </a:bodyPr>
            <a:lstStyle/>
            <a:p>
              <a:r>
                <a:rPr lang="en-US" sz="1350" dirty="0"/>
                <a:t>To remove confounding bias</a:t>
              </a:r>
            </a:p>
            <a:p>
              <a:pPr marL="214313" indent="-214313">
                <a:buFont typeface="Arial" charset="0"/>
                <a:buChar char="•"/>
              </a:pPr>
              <a:r>
                <a:rPr lang="en-US" sz="1350" dirty="0"/>
                <a:t>Demographic (age / sex / race) </a:t>
              </a:r>
            </a:p>
            <a:p>
              <a:pPr marL="214313" indent="-214313">
                <a:buFont typeface="Arial" charset="0"/>
                <a:buChar char="•"/>
              </a:pPr>
              <a:r>
                <a:rPr lang="en-US" sz="1350" dirty="0"/>
                <a:t>Physiological (heart rate, etc.)</a:t>
              </a:r>
            </a:p>
            <a:p>
              <a:pPr marL="214313" indent="-214313">
                <a:buFont typeface="Arial" charset="0"/>
                <a:buChar char="•"/>
              </a:pPr>
              <a:r>
                <a:rPr lang="en-US" sz="1350" dirty="0"/>
                <a:t>Sociological (income) </a:t>
              </a:r>
            </a:p>
            <a:p>
              <a:endParaRPr lang="en-US" sz="1350" dirty="0"/>
            </a:p>
          </p:txBody>
        </p:sp>
      </p:grpSp>
      <p:sp>
        <p:nvSpPr>
          <p:cNvPr id="2" name="TextBox 1"/>
          <p:cNvSpPr txBox="1"/>
          <p:nvPr/>
        </p:nvSpPr>
        <p:spPr>
          <a:xfrm>
            <a:off x="9655444" y="8671071"/>
            <a:ext cx="184731" cy="300082"/>
          </a:xfrm>
          <a:prstGeom prst="rect">
            <a:avLst/>
          </a:prstGeom>
          <a:noFill/>
        </p:spPr>
        <p:txBody>
          <a:bodyPr wrap="none" rtlCol="0">
            <a:spAutoFit/>
          </a:bodyPr>
          <a:lstStyle/>
          <a:p>
            <a:endParaRPr lang="en-US" sz="1350" dirty="0"/>
          </a:p>
        </p:txBody>
      </p:sp>
      <p:cxnSp>
        <p:nvCxnSpPr>
          <p:cNvPr id="32" name="Straight Arrow Connector 31"/>
          <p:cNvCxnSpPr>
            <a:stCxn id="34" idx="1"/>
          </p:cNvCxnSpPr>
          <p:nvPr/>
        </p:nvCxnSpPr>
        <p:spPr>
          <a:xfrm flipH="1">
            <a:off x="5432613" y="4733491"/>
            <a:ext cx="691838" cy="1922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6124451" y="4479575"/>
                <a:ext cx="2009673" cy="507831"/>
              </a:xfrm>
              <a:prstGeom prst="rect">
                <a:avLst/>
              </a:prstGeom>
              <a:noFill/>
            </p:spPr>
            <p:txBody>
              <a:bodyPr wrap="square" rtlCol="0">
                <a:spAutoFit/>
              </a:bodyPr>
              <a:lstStyle/>
              <a:p>
                <a:pPr algn="ctr"/>
                <a14:m>
                  <m:oMath xmlns:m="http://schemas.openxmlformats.org/officeDocument/2006/math">
                    <m:r>
                      <a:rPr lang="en-US" sz="1350" i="1">
                        <a:latin typeface="Cambria Math" charset="0"/>
                      </a:rPr>
                      <m:t>𝑑𝑜</m:t>
                    </m:r>
                    <m:r>
                      <a:rPr lang="en-US" sz="1350" i="1">
                        <a:latin typeface="Cambria Math" charset="0"/>
                      </a:rPr>
                      <m:t>(</m:t>
                    </m:r>
                    <m:r>
                      <a:rPr lang="en-US" sz="1350" i="1">
                        <a:latin typeface="Cambria Math" charset="0"/>
                      </a:rPr>
                      <m:t>𝑋</m:t>
                    </m:r>
                    <m:r>
                      <a:rPr lang="en-US" sz="1350" i="1">
                        <a:latin typeface="Cambria Math" charset="0"/>
                      </a:rPr>
                      <m:t>)</m:t>
                    </m:r>
                  </m:oMath>
                </a14:m>
                <a:r>
                  <a:rPr lang="en-US" sz="1350" dirty="0"/>
                  <a:t>: intervention on treatment X</a:t>
                </a:r>
              </a:p>
            </p:txBody>
          </p:sp>
        </mc:Choice>
        <mc:Fallback xmlns="">
          <p:sp>
            <p:nvSpPr>
              <p:cNvPr id="34" name="TextBox 33"/>
              <p:cNvSpPr txBox="1">
                <a:spLocks noRot="1" noChangeAspect="1" noMove="1" noResize="1" noEditPoints="1" noAdjustHandles="1" noChangeArrowheads="1" noChangeShapeType="1" noTextEdit="1"/>
              </p:cNvSpPr>
              <p:nvPr/>
            </p:nvSpPr>
            <p:spPr>
              <a:xfrm>
                <a:off x="6124451" y="4479575"/>
                <a:ext cx="2009673" cy="507831"/>
              </a:xfrm>
              <a:prstGeom prst="rect">
                <a:avLst/>
              </a:prstGeom>
              <a:blipFill>
                <a:blip r:embed="rId5"/>
                <a:stretch>
                  <a:fillRect t="-2410" b="-12048"/>
                </a:stretch>
              </a:blipFill>
            </p:spPr>
            <p:txBody>
              <a:bodyPr/>
              <a:lstStyle/>
              <a:p>
                <a:r>
                  <a:rPr lang="en-US">
                    <a:noFill/>
                  </a:rPr>
                  <a:t> </a:t>
                </a:r>
              </a:p>
            </p:txBody>
          </p:sp>
        </mc:Fallback>
      </mc:AlternateContent>
      <p:cxnSp>
        <p:nvCxnSpPr>
          <p:cNvPr id="27" name="Elbow Connector 26"/>
          <p:cNvCxnSpPr>
            <a:stCxn id="24" idx="2"/>
            <a:endCxn id="7" idx="0"/>
          </p:cNvCxnSpPr>
          <p:nvPr/>
        </p:nvCxnSpPr>
        <p:spPr>
          <a:xfrm rot="5400000">
            <a:off x="2975699" y="2100667"/>
            <a:ext cx="841575" cy="211710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24" idx="2"/>
            <a:endCxn id="8" idx="0"/>
          </p:cNvCxnSpPr>
          <p:nvPr/>
        </p:nvCxnSpPr>
        <p:spPr>
          <a:xfrm rot="16200000" flipH="1">
            <a:off x="5132419" y="2061055"/>
            <a:ext cx="851660" cy="2206414"/>
          </a:xfrm>
          <a:prstGeom prst="bentConnector3">
            <a:avLst>
              <a:gd name="adj1" fmla="val 4921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8" idx="2"/>
            <a:endCxn id="16" idx="0"/>
          </p:cNvCxnSpPr>
          <p:nvPr/>
        </p:nvCxnSpPr>
        <p:spPr>
          <a:xfrm rot="5400000">
            <a:off x="5332735" y="3155920"/>
            <a:ext cx="451031" cy="2206414"/>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7" idx="2"/>
            <a:endCxn id="16" idx="0"/>
          </p:cNvCxnSpPr>
          <p:nvPr/>
        </p:nvCxnSpPr>
        <p:spPr>
          <a:xfrm rot="16200000" flipH="1">
            <a:off x="3165927" y="3195530"/>
            <a:ext cx="461117" cy="211710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88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p:cNvSpPr>
            <a:spLocks noGrp="1"/>
          </p:cNvSpPr>
          <p:nvPr>
            <p:ph type="body" sz="quarter" idx="11"/>
          </p:nvPr>
        </p:nvSpPr>
        <p:spPr>
          <a:xfrm>
            <a:off x="710147" y="300114"/>
            <a:ext cx="6144816" cy="514350"/>
          </a:xfrm>
        </p:spPr>
        <p:txBody>
          <a:bodyPr/>
          <a:lstStyle/>
          <a:p>
            <a:r>
              <a:rPr lang="en-US" dirty="0">
                <a:solidFill>
                  <a:schemeClr val="tx1"/>
                </a:solidFill>
              </a:rPr>
              <a:t>Limitations of randomized controlled trial</a:t>
            </a:r>
          </a:p>
        </p:txBody>
      </p:sp>
      <p:sp>
        <p:nvSpPr>
          <p:cNvPr id="2" name="TextBox 1"/>
          <p:cNvSpPr txBox="1"/>
          <p:nvPr/>
        </p:nvSpPr>
        <p:spPr>
          <a:xfrm>
            <a:off x="1307307" y="1870844"/>
            <a:ext cx="6303315" cy="4247317"/>
          </a:xfrm>
          <a:prstGeom prst="rect">
            <a:avLst/>
          </a:prstGeom>
          <a:noFill/>
        </p:spPr>
        <p:txBody>
          <a:bodyPr wrap="square" rtlCol="0">
            <a:spAutoFit/>
          </a:bodyPr>
          <a:lstStyle/>
          <a:p>
            <a:pPr marL="214313" indent="-214313">
              <a:buFont typeface="Arial" panose="020B0604020202020204" pitchFamily="34" charset="0"/>
              <a:buChar char="•"/>
            </a:pPr>
            <a:r>
              <a:rPr lang="en-US" b="1" dirty="0"/>
              <a:t>Ethical/safety issues</a:t>
            </a:r>
          </a:p>
          <a:p>
            <a:pPr marL="557213" lvl="1" indent="-214313">
              <a:buFont typeface="Arial" charset="0"/>
              <a:buChar char="•"/>
            </a:pPr>
            <a:r>
              <a:rPr lang="en-US" dirty="0"/>
              <a:t>Target patients are pregnant woman </a:t>
            </a:r>
          </a:p>
          <a:p>
            <a:pPr marL="557213" lvl="1" indent="-214313">
              <a:buFont typeface="Arial" charset="0"/>
              <a:buChar char="•"/>
            </a:pPr>
            <a:r>
              <a:rPr lang="en-US" dirty="0"/>
              <a:t>Smoking / Non-smoking? </a:t>
            </a:r>
          </a:p>
          <a:p>
            <a:pPr marL="557213" lvl="1" indent="-214313">
              <a:buFont typeface="Arial" charset="0"/>
              <a:buChar char="•"/>
            </a:pPr>
            <a:endParaRPr lang="en-US" dirty="0"/>
          </a:p>
          <a:p>
            <a:pPr marL="214313" indent="-214313" fontAlgn="t">
              <a:buFont typeface="Arial" panose="020B0604020202020204" pitchFamily="34" charset="0"/>
              <a:buChar char="•"/>
            </a:pPr>
            <a:r>
              <a:rPr lang="en-US" b="1" dirty="0"/>
              <a:t>Limited samples</a:t>
            </a:r>
            <a:endParaRPr lang="en-US" dirty="0"/>
          </a:p>
          <a:p>
            <a:pPr marL="557213" lvl="1" indent="-214313" fontAlgn="t">
              <a:buFont typeface="Arial" panose="020B0604020202020204" pitchFamily="34" charset="0"/>
              <a:buChar char="•"/>
            </a:pPr>
            <a:r>
              <a:rPr lang="en-US" dirty="0"/>
              <a:t>Limited number of patients. </a:t>
            </a:r>
          </a:p>
          <a:p>
            <a:pPr marL="557213" lvl="1" indent="-214313" fontAlgn="t">
              <a:buFont typeface="Arial" panose="020B0604020202020204" pitchFamily="34" charset="0"/>
              <a:buChar char="•"/>
            </a:pPr>
            <a:r>
              <a:rPr lang="en-US" dirty="0"/>
              <a:t>Sampling bias</a:t>
            </a:r>
          </a:p>
          <a:p>
            <a:pPr marL="557213" lvl="1" indent="-214313" fontAlgn="t">
              <a:buFont typeface="Arial" panose="020B0604020202020204" pitchFamily="34" charset="0"/>
              <a:buChar char="•"/>
            </a:pPr>
            <a:endParaRPr lang="en-US" dirty="0"/>
          </a:p>
          <a:p>
            <a:pPr marL="214313" indent="-214313" fontAlgn="t">
              <a:buFont typeface="Arial" panose="020B0604020202020204" pitchFamily="34" charset="0"/>
              <a:buChar char="•"/>
            </a:pPr>
            <a:r>
              <a:rPr lang="en-US" b="1" dirty="0"/>
              <a:t>Cost</a:t>
            </a:r>
            <a:endParaRPr lang="en-US" dirty="0"/>
          </a:p>
          <a:p>
            <a:pPr marL="557213" lvl="1" indent="-214313" fontAlgn="t">
              <a:buFont typeface="Arial" panose="020B0604020202020204" pitchFamily="34" charset="0"/>
              <a:buChar char="•"/>
            </a:pPr>
            <a:r>
              <a:rPr lang="en-US" dirty="0"/>
              <a:t>Time</a:t>
            </a:r>
          </a:p>
          <a:p>
            <a:pPr marL="557213" lvl="1" indent="-214313" fontAlgn="t">
              <a:buFont typeface="Arial" panose="020B0604020202020204" pitchFamily="34" charset="0"/>
              <a:buChar char="•"/>
            </a:pPr>
            <a:r>
              <a:rPr lang="en-US" dirty="0"/>
              <a:t>Money </a:t>
            </a:r>
          </a:p>
          <a:p>
            <a:pPr marL="214313" indent="-214313" fontAlgn="t">
              <a:buFont typeface="Arial" panose="020B0604020202020204" pitchFamily="34" charset="0"/>
              <a:buChar char="•"/>
            </a:pPr>
            <a:endParaRPr lang="en-US" dirty="0"/>
          </a:p>
          <a:p>
            <a:pPr marL="214313" indent="-214313">
              <a:buFont typeface="Arial" charset="0"/>
              <a:buChar char="•"/>
            </a:pPr>
            <a:endParaRPr lang="en-US" dirty="0"/>
          </a:p>
          <a:p>
            <a:endParaRPr lang="en-US" dirty="0"/>
          </a:p>
          <a:p>
            <a:endParaRPr lang="en-US" dirty="0"/>
          </a:p>
        </p:txBody>
      </p:sp>
    </p:spTree>
    <p:extLst>
      <p:ext uri="{BB962C8B-B14F-4D97-AF65-F5344CB8AC3E}">
        <p14:creationId xmlns:p14="http://schemas.microsoft.com/office/powerpoint/2010/main" val="156192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Effect transition="in" filter="fade">
                                      <p:cBhvr>
                                        <p:cTn id="29" dur="500"/>
                                        <p:tgtEl>
                                          <p:spTgt spid="2">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animEffect transition="in" filter="fade">
                                      <p:cBhvr>
                                        <p:cTn id="32" dur="500"/>
                                        <p:tgtEl>
                                          <p:spTgt spid="2">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animEffect transition="in" filter="fade">
                                      <p:cBhvr>
                                        <p:cTn id="3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388501" y="253894"/>
            <a:ext cx="6144816" cy="514350"/>
          </a:xfrm>
        </p:spPr>
        <p:txBody>
          <a:bodyPr/>
          <a:lstStyle/>
          <a:p>
            <a:r>
              <a:rPr lang="en-US" dirty="0">
                <a:solidFill>
                  <a:schemeClr val="tx1"/>
                </a:solidFill>
              </a:rPr>
              <a:t>Alternative to </a:t>
            </a:r>
            <a:r>
              <a:rPr lang="en-US" dirty="0" err="1">
                <a:solidFill>
                  <a:schemeClr val="tx1"/>
                </a:solidFill>
              </a:rPr>
              <a:t>rct</a:t>
            </a:r>
            <a:r>
              <a:rPr lang="en-US" dirty="0">
                <a:solidFill>
                  <a:schemeClr val="tx1"/>
                </a:solidFill>
              </a:rPr>
              <a:t>: observational data</a:t>
            </a:r>
          </a:p>
        </p:txBody>
      </p:sp>
      <mc:AlternateContent xmlns:mc="http://schemas.openxmlformats.org/markup-compatibility/2006" xmlns:a14="http://schemas.microsoft.com/office/drawing/2010/main">
        <mc:Choice Requires="a14">
          <p:sp>
            <p:nvSpPr>
              <p:cNvPr id="15" name="TextBox 14"/>
              <p:cNvSpPr txBox="1"/>
              <p:nvPr/>
            </p:nvSpPr>
            <p:spPr>
              <a:xfrm>
                <a:off x="1510188" y="2431851"/>
                <a:ext cx="1772362" cy="553998"/>
              </a:xfrm>
              <a:prstGeom prst="rect">
                <a:avLst/>
              </a:prstGeom>
              <a:noFill/>
            </p:spPr>
            <p:txBody>
              <a:bodyPr wrap="square" rtlCol="0">
                <a:spAutoFit/>
              </a:bodyPr>
              <a:lstStyle/>
              <a:p>
                <a:r>
                  <a:rPr lang="en-US" sz="1500" dirty="0"/>
                  <a:t>1. Causal question</a:t>
                </a:r>
              </a:p>
              <a:p>
                <a:pPr/>
                <a14:m>
                  <m:oMathPara xmlns:m="http://schemas.openxmlformats.org/officeDocument/2006/math">
                    <m:oMathParaPr>
                      <m:jc m:val="centerGroup"/>
                    </m:oMathParaPr>
                    <m:oMath xmlns:m="http://schemas.openxmlformats.org/officeDocument/2006/math">
                      <m:r>
                        <a:rPr lang="en-US" sz="1500" i="1">
                          <a:latin typeface="Cambria Math" charset="0"/>
                        </a:rPr>
                        <m:t>𝑃</m:t>
                      </m:r>
                      <m:r>
                        <a:rPr lang="en-US" sz="1500" i="1">
                          <a:latin typeface="Cambria Math" panose="02040503050406030204" pitchFamily="18" charset="0"/>
                        </a:rPr>
                        <m:t>(</m:t>
                      </m:r>
                      <m:r>
                        <a:rPr lang="en-US" sz="1500" i="1">
                          <a:latin typeface="Cambria Math" panose="02040503050406030204" pitchFamily="18" charset="0"/>
                        </a:rPr>
                        <m:t>𝑦</m:t>
                      </m:r>
                      <m:r>
                        <a:rPr lang="en-US" sz="1500" i="1">
                          <a:latin typeface="Cambria Math" panose="02040503050406030204" pitchFamily="18" charset="0"/>
                        </a:rPr>
                        <m:t>|</m:t>
                      </m:r>
                      <m:r>
                        <a:rPr lang="en-US" sz="1500" i="1">
                          <a:latin typeface="Cambria Math" panose="02040503050406030204" pitchFamily="18" charset="0"/>
                        </a:rPr>
                        <m:t>𝑑𝑜</m:t>
                      </m:r>
                      <m:r>
                        <a:rPr lang="en-US" sz="1500" i="1">
                          <a:latin typeface="Cambria Math" panose="02040503050406030204" pitchFamily="18" charset="0"/>
                        </a:rPr>
                        <m:t>(</m:t>
                      </m:r>
                      <m:r>
                        <a:rPr lang="en-US" sz="1500" i="1">
                          <a:latin typeface="Cambria Math" panose="02040503050406030204" pitchFamily="18" charset="0"/>
                        </a:rPr>
                        <m:t>𝑥</m:t>
                      </m:r>
                      <m:r>
                        <a:rPr lang="en-US" sz="1500" i="1">
                          <a:latin typeface="Cambria Math" panose="02040503050406030204" pitchFamily="18" charset="0"/>
                        </a:rPr>
                        <m:t>))</m:t>
                      </m:r>
                    </m:oMath>
                  </m:oMathPara>
                </a14:m>
                <a:endParaRPr lang="en-US" sz="15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510188" y="2431851"/>
                <a:ext cx="1772362" cy="553998"/>
              </a:xfrm>
              <a:prstGeom prst="rect">
                <a:avLst/>
              </a:prstGeom>
              <a:blipFill>
                <a:blip r:embed="rId2"/>
                <a:stretch>
                  <a:fillRect l="-1379" t="-2198" b="-5495"/>
                </a:stretch>
              </a:blipFill>
            </p:spPr>
            <p:txBody>
              <a:bodyPr/>
              <a:lstStyle/>
              <a:p>
                <a:r>
                  <a:rPr lang="en-US">
                    <a:noFill/>
                  </a:rPr>
                  <a:t> </a:t>
                </a:r>
              </a:p>
            </p:txBody>
          </p:sp>
        </mc:Fallback>
      </mc:AlternateContent>
      <p:sp>
        <p:nvSpPr>
          <p:cNvPr id="16" name="TextBox 15"/>
          <p:cNvSpPr txBox="1"/>
          <p:nvPr/>
        </p:nvSpPr>
        <p:spPr>
          <a:xfrm>
            <a:off x="5488009" y="2784805"/>
            <a:ext cx="2298357" cy="784830"/>
          </a:xfrm>
          <a:prstGeom prst="rect">
            <a:avLst/>
          </a:prstGeom>
          <a:noFill/>
        </p:spPr>
        <p:txBody>
          <a:bodyPr wrap="square" rtlCol="0">
            <a:spAutoFit/>
          </a:bodyPr>
          <a:lstStyle/>
          <a:p>
            <a:r>
              <a:rPr lang="en-US" sz="1500" dirty="0"/>
              <a:t>1. How to remove confounding bias in the model?</a:t>
            </a:r>
          </a:p>
        </p:txBody>
      </p:sp>
      <p:sp>
        <p:nvSpPr>
          <p:cNvPr id="17" name="TextBox 16"/>
          <p:cNvSpPr txBox="1"/>
          <p:nvPr/>
        </p:nvSpPr>
        <p:spPr>
          <a:xfrm>
            <a:off x="1284684" y="1671575"/>
            <a:ext cx="5518017" cy="646331"/>
          </a:xfrm>
          <a:prstGeom prst="rect">
            <a:avLst/>
          </a:prstGeom>
          <a:noFill/>
        </p:spPr>
        <p:txBody>
          <a:bodyPr wrap="square" rtlCol="0">
            <a:spAutoFit/>
          </a:bodyPr>
          <a:lstStyle/>
          <a:p>
            <a:r>
              <a:rPr lang="en-US" b="1" dirty="0"/>
              <a:t>Question</a:t>
            </a:r>
            <a:r>
              <a:rPr lang="en-US" dirty="0"/>
              <a:t>: Is it possible to find causal relationship given clinical knowledge and observational data? </a:t>
            </a:r>
          </a:p>
        </p:txBody>
      </p:sp>
      <p:sp>
        <p:nvSpPr>
          <p:cNvPr id="18" name="TextBox 17"/>
          <p:cNvSpPr txBox="1"/>
          <p:nvPr/>
        </p:nvSpPr>
        <p:spPr>
          <a:xfrm>
            <a:off x="5490955" y="2431853"/>
            <a:ext cx="1866146" cy="369332"/>
          </a:xfrm>
          <a:prstGeom prst="rect">
            <a:avLst/>
          </a:prstGeom>
          <a:noFill/>
        </p:spPr>
        <p:txBody>
          <a:bodyPr wrap="square" rtlCol="0">
            <a:spAutoFit/>
          </a:bodyPr>
          <a:lstStyle/>
          <a:p>
            <a:r>
              <a:rPr lang="en-US" b="1" dirty="0"/>
              <a:t>Challenge</a:t>
            </a:r>
          </a:p>
        </p:txBody>
      </p:sp>
      <p:sp>
        <p:nvSpPr>
          <p:cNvPr id="20" name="Rectangle 19"/>
          <p:cNvSpPr/>
          <p:nvPr/>
        </p:nvSpPr>
        <p:spPr>
          <a:xfrm>
            <a:off x="5488009" y="3557521"/>
            <a:ext cx="2298357" cy="1015663"/>
          </a:xfrm>
          <a:prstGeom prst="rect">
            <a:avLst/>
          </a:prstGeom>
        </p:spPr>
        <p:txBody>
          <a:bodyPr wrap="square">
            <a:spAutoFit/>
          </a:bodyPr>
          <a:lstStyle/>
          <a:p>
            <a:r>
              <a:rPr lang="en-US" sz="1500" dirty="0"/>
              <a:t>2. Which variables are needed and measured to analyze causal relationship?</a:t>
            </a:r>
          </a:p>
        </p:txBody>
      </p:sp>
      <p:grpSp>
        <p:nvGrpSpPr>
          <p:cNvPr id="2" name="Group 1"/>
          <p:cNvGrpSpPr/>
          <p:nvPr/>
        </p:nvGrpSpPr>
        <p:grpSpPr>
          <a:xfrm>
            <a:off x="3156359" y="2900781"/>
            <a:ext cx="1342037" cy="2181199"/>
            <a:chOff x="2684475" y="2724704"/>
            <a:chExt cx="1789383" cy="2908265"/>
          </a:xfrm>
        </p:grpSpPr>
        <p:cxnSp>
          <p:nvCxnSpPr>
            <p:cNvPr id="34" name="Straight Connector 33"/>
            <p:cNvCxnSpPr/>
            <p:nvPr/>
          </p:nvCxnSpPr>
          <p:spPr>
            <a:xfrm>
              <a:off x="4027732" y="3089121"/>
              <a:ext cx="427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027732" y="5601441"/>
              <a:ext cx="427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455435" y="3084580"/>
              <a:ext cx="0" cy="2548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urved Connector 40"/>
            <p:cNvCxnSpPr/>
            <p:nvPr/>
          </p:nvCxnSpPr>
          <p:spPr>
            <a:xfrm rot="10800000">
              <a:off x="2684475" y="2724704"/>
              <a:ext cx="1789383" cy="1672294"/>
            </a:xfrm>
            <a:prstGeom prst="curvedConnector3">
              <a:avLst>
                <a:gd name="adj1" fmla="val -4198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141195" y="3525064"/>
            <a:ext cx="2759091" cy="981846"/>
            <a:chOff x="-2407" y="3557085"/>
            <a:chExt cx="3678788" cy="1309128"/>
          </a:xfrm>
        </p:grpSpPr>
        <p:cxnSp>
          <p:nvCxnSpPr>
            <p:cNvPr id="7" name="Straight Arrow Connector 6"/>
            <p:cNvCxnSpPr>
              <a:stCxn id="12" idx="3"/>
            </p:cNvCxnSpPr>
            <p:nvPr/>
          </p:nvCxnSpPr>
          <p:spPr>
            <a:xfrm flipH="1">
              <a:off x="1300656" y="3904281"/>
              <a:ext cx="422003" cy="583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Flowchart: Connector 7"/>
            <p:cNvSpPr/>
            <p:nvPr/>
          </p:nvSpPr>
          <p:spPr>
            <a:xfrm>
              <a:off x="1671155" y="3612732"/>
              <a:ext cx="351692" cy="341571"/>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Z</a:t>
              </a:r>
            </a:p>
          </p:txBody>
        </p:sp>
        <p:sp>
          <p:nvSpPr>
            <p:cNvPr id="9" name="Flowchart: Connector 8"/>
            <p:cNvSpPr/>
            <p:nvPr/>
          </p:nvSpPr>
          <p:spPr>
            <a:xfrm>
              <a:off x="2197471" y="4488055"/>
              <a:ext cx="351692" cy="32043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10" name="Flowchart: Connector 9"/>
            <p:cNvSpPr/>
            <p:nvPr/>
          </p:nvSpPr>
          <p:spPr>
            <a:xfrm>
              <a:off x="1124810" y="4488055"/>
              <a:ext cx="351692" cy="32043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p>
          </p:txBody>
        </p:sp>
        <p:cxnSp>
          <p:nvCxnSpPr>
            <p:cNvPr id="11" name="Straight Arrow Connector 10"/>
            <p:cNvCxnSpPr>
              <a:stCxn id="12" idx="5"/>
            </p:cNvCxnSpPr>
            <p:nvPr/>
          </p:nvCxnSpPr>
          <p:spPr>
            <a:xfrm>
              <a:off x="1971343" y="3904281"/>
              <a:ext cx="401974" cy="583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476502" y="4648270"/>
              <a:ext cx="7209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407" y="4439153"/>
              <a:ext cx="1214481" cy="400109"/>
            </a:xfrm>
            <a:prstGeom prst="rect">
              <a:avLst/>
            </a:prstGeom>
            <a:noFill/>
          </p:spPr>
          <p:txBody>
            <a:bodyPr wrap="square" rtlCol="0">
              <a:spAutoFit/>
            </a:bodyPr>
            <a:lstStyle/>
            <a:p>
              <a:r>
                <a:rPr lang="en-US" sz="1350" dirty="0"/>
                <a:t>Treatment</a:t>
              </a:r>
            </a:p>
          </p:txBody>
        </p:sp>
        <p:sp>
          <p:nvSpPr>
            <p:cNvPr id="25" name="TextBox 24"/>
            <p:cNvSpPr txBox="1"/>
            <p:nvPr/>
          </p:nvSpPr>
          <p:spPr>
            <a:xfrm>
              <a:off x="2504710" y="4466104"/>
              <a:ext cx="1171671" cy="400109"/>
            </a:xfrm>
            <a:prstGeom prst="rect">
              <a:avLst/>
            </a:prstGeom>
            <a:noFill/>
          </p:spPr>
          <p:txBody>
            <a:bodyPr wrap="square" rtlCol="0">
              <a:spAutoFit/>
            </a:bodyPr>
            <a:lstStyle/>
            <a:p>
              <a:r>
                <a:rPr lang="en-US" sz="1350" dirty="0"/>
                <a:t>Outcome</a:t>
              </a:r>
            </a:p>
          </p:txBody>
        </p:sp>
        <p:sp>
          <p:nvSpPr>
            <p:cNvPr id="26" name="TextBox 25"/>
            <p:cNvSpPr txBox="1"/>
            <p:nvPr/>
          </p:nvSpPr>
          <p:spPr>
            <a:xfrm>
              <a:off x="1982312" y="3557085"/>
              <a:ext cx="1578029" cy="400109"/>
            </a:xfrm>
            <a:prstGeom prst="rect">
              <a:avLst/>
            </a:prstGeom>
            <a:noFill/>
          </p:spPr>
          <p:txBody>
            <a:bodyPr wrap="square" rtlCol="0">
              <a:spAutoFit/>
            </a:bodyPr>
            <a:lstStyle/>
            <a:p>
              <a:r>
                <a:rPr lang="en-US" sz="1350" dirty="0"/>
                <a:t>Confounders</a:t>
              </a:r>
            </a:p>
          </p:txBody>
        </p:sp>
      </p:grpSp>
      <p:sp>
        <p:nvSpPr>
          <p:cNvPr id="38" name="TextBox 37"/>
          <p:cNvSpPr txBox="1"/>
          <p:nvPr/>
        </p:nvSpPr>
        <p:spPr>
          <a:xfrm>
            <a:off x="1510185" y="3020644"/>
            <a:ext cx="2652546" cy="553998"/>
          </a:xfrm>
          <a:prstGeom prst="rect">
            <a:avLst/>
          </a:prstGeom>
          <a:noFill/>
        </p:spPr>
        <p:txBody>
          <a:bodyPr wrap="square" rtlCol="0">
            <a:spAutoFit/>
          </a:bodyPr>
          <a:lstStyle/>
          <a:p>
            <a:r>
              <a:rPr lang="en-US" sz="1500" dirty="0"/>
              <a:t>2. Model based on clinical knowledge</a:t>
            </a:r>
          </a:p>
        </p:txBody>
      </p:sp>
      <mc:AlternateContent xmlns:mc="http://schemas.openxmlformats.org/markup-compatibility/2006" xmlns:a14="http://schemas.microsoft.com/office/drawing/2010/main">
        <mc:Choice Requires="a14">
          <p:sp>
            <p:nvSpPr>
              <p:cNvPr id="40" name="TextBox 39"/>
              <p:cNvSpPr txBox="1"/>
              <p:nvPr/>
            </p:nvSpPr>
            <p:spPr>
              <a:xfrm>
                <a:off x="1510185" y="4713887"/>
                <a:ext cx="2652546" cy="553998"/>
              </a:xfrm>
              <a:prstGeom prst="rect">
                <a:avLst/>
              </a:prstGeom>
              <a:noFill/>
            </p:spPr>
            <p:txBody>
              <a:bodyPr wrap="square" rtlCol="0">
                <a:spAutoFit/>
              </a:bodyPr>
              <a:lstStyle/>
              <a:p>
                <a:r>
                  <a:rPr lang="en-US" sz="1500" dirty="0"/>
                  <a:t>3. Observational data with Joint probability </a:t>
                </a:r>
                <a14:m>
                  <m:oMath xmlns:m="http://schemas.openxmlformats.org/officeDocument/2006/math">
                    <m:r>
                      <a:rPr lang="en-US" sz="1500" i="1">
                        <a:latin typeface="Cambria Math" charset="0"/>
                      </a:rPr>
                      <m:t>𝑃</m:t>
                    </m:r>
                    <m:r>
                      <a:rPr lang="en-US" sz="1500" i="1">
                        <a:latin typeface="Cambria Math" charset="0"/>
                      </a:rPr>
                      <m:t>(</m:t>
                    </m:r>
                    <m:r>
                      <a:rPr lang="en-US" sz="1500" i="1">
                        <a:latin typeface="Cambria Math" charset="0"/>
                      </a:rPr>
                      <m:t>𝑥</m:t>
                    </m:r>
                    <m:r>
                      <a:rPr lang="en-US" sz="1500" i="1">
                        <a:latin typeface="Cambria Math" charset="0"/>
                      </a:rPr>
                      <m:t>,</m:t>
                    </m:r>
                    <m:r>
                      <a:rPr lang="en-US" sz="1500" i="1">
                        <a:latin typeface="Cambria Math" charset="0"/>
                      </a:rPr>
                      <m:t>𝑦</m:t>
                    </m:r>
                    <m:r>
                      <a:rPr lang="en-US" sz="1500" i="1">
                        <a:latin typeface="Cambria Math" charset="0"/>
                      </a:rPr>
                      <m:t>,</m:t>
                    </m:r>
                    <m:r>
                      <a:rPr lang="en-US" sz="1500" i="1">
                        <a:latin typeface="Cambria Math" charset="0"/>
                      </a:rPr>
                      <m:t>𝑧</m:t>
                    </m:r>
                    <m:r>
                      <a:rPr lang="en-US" sz="1500" i="1">
                        <a:latin typeface="Cambria Math" charset="0"/>
                      </a:rPr>
                      <m:t>)</m:t>
                    </m:r>
                  </m:oMath>
                </a14:m>
                <a:endParaRPr lang="en-US" sz="1500" dirty="0"/>
              </a:p>
            </p:txBody>
          </p:sp>
        </mc:Choice>
        <mc:Fallback xmlns="">
          <p:sp>
            <p:nvSpPr>
              <p:cNvPr id="40" name="TextBox 39"/>
              <p:cNvSpPr txBox="1">
                <a:spLocks noRot="1" noChangeAspect="1" noMove="1" noResize="1" noEditPoints="1" noAdjustHandles="1" noChangeArrowheads="1" noChangeShapeType="1" noTextEdit="1"/>
              </p:cNvSpPr>
              <p:nvPr/>
            </p:nvSpPr>
            <p:spPr>
              <a:xfrm>
                <a:off x="1510185" y="4713887"/>
                <a:ext cx="2652546" cy="553998"/>
              </a:xfrm>
              <a:prstGeom prst="rect">
                <a:avLst/>
              </a:prstGeom>
              <a:blipFill>
                <a:blip r:embed="rId3"/>
                <a:stretch>
                  <a:fillRect l="-920" t="-2198" r="-1609" b="-12088"/>
                </a:stretch>
              </a:blipFill>
            </p:spPr>
            <p:txBody>
              <a:bodyPr/>
              <a:lstStyle/>
              <a:p>
                <a:r>
                  <a:rPr lang="en-US">
                    <a:noFill/>
                  </a:rPr>
                  <a:t> </a:t>
                </a:r>
              </a:p>
            </p:txBody>
          </p:sp>
        </mc:Fallback>
      </mc:AlternateContent>
    </p:spTree>
    <p:extLst>
      <p:ext uri="{BB962C8B-B14F-4D97-AF65-F5344CB8AC3E}">
        <p14:creationId xmlns:p14="http://schemas.microsoft.com/office/powerpoint/2010/main" val="41728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38" grpId="0"/>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6819" y="2826883"/>
            <a:ext cx="2734628" cy="1104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Regenstrief Foundation</a:t>
            </a:r>
          </a:p>
          <a:p>
            <a:pPr algn="ctr"/>
            <a:r>
              <a:rPr lang="en-US" dirty="0"/>
              <a:t>(established in 1967)</a:t>
            </a:r>
          </a:p>
        </p:txBody>
      </p:sp>
      <p:sp>
        <p:nvSpPr>
          <p:cNvPr id="5" name="Rectangle 4"/>
          <p:cNvSpPr/>
          <p:nvPr/>
        </p:nvSpPr>
        <p:spPr>
          <a:xfrm>
            <a:off x="4637314" y="1836760"/>
            <a:ext cx="3634740" cy="122586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26" name="Picture 2" descr="Regenstrief Institu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4010" y="2098935"/>
            <a:ext cx="3128963" cy="4357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477419" y="2625542"/>
            <a:ext cx="2138149" cy="369332"/>
          </a:xfrm>
          <a:prstGeom prst="rect">
            <a:avLst/>
          </a:prstGeom>
          <a:noFill/>
        </p:spPr>
        <p:txBody>
          <a:bodyPr wrap="none" rtlCol="0">
            <a:spAutoFit/>
          </a:bodyPr>
          <a:lstStyle/>
          <a:p>
            <a:r>
              <a:rPr lang="en-US" dirty="0"/>
              <a:t>(established in 1969)</a:t>
            </a:r>
          </a:p>
        </p:txBody>
      </p:sp>
      <p:sp>
        <p:nvSpPr>
          <p:cNvPr id="8" name="Rectangle 7"/>
          <p:cNvSpPr/>
          <p:nvPr/>
        </p:nvSpPr>
        <p:spPr>
          <a:xfrm>
            <a:off x="4637314" y="3701881"/>
            <a:ext cx="3634740" cy="122586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5477419" y="4490663"/>
            <a:ext cx="2138149" cy="369332"/>
          </a:xfrm>
          <a:prstGeom prst="rect">
            <a:avLst/>
          </a:prstGeom>
          <a:noFill/>
        </p:spPr>
        <p:txBody>
          <a:bodyPr wrap="none" rtlCol="0">
            <a:spAutoFit/>
          </a:bodyPr>
          <a:lstStyle/>
          <a:p>
            <a:r>
              <a:rPr lang="en-US" dirty="0"/>
              <a:t>(established in 2006)</a:t>
            </a:r>
          </a:p>
        </p:txBody>
      </p:sp>
      <p:pic>
        <p:nvPicPr>
          <p:cNvPr id="11" name="Picture 10" descr="J:\Administrative Data\Photos and Graphics\Logos\New RCHE logos (2008)\RCHE logo BLACK AND GOLD\RCHE_newlogo.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7366" y="3849466"/>
            <a:ext cx="3051810" cy="530066"/>
          </a:xfrm>
          <a:prstGeom prst="rect">
            <a:avLst/>
          </a:prstGeom>
          <a:noFill/>
          <a:ln>
            <a:noFill/>
          </a:ln>
        </p:spPr>
      </p:pic>
      <p:cxnSp>
        <p:nvCxnSpPr>
          <p:cNvPr id="12" name="Straight Connector 11"/>
          <p:cNvCxnSpPr/>
          <p:nvPr/>
        </p:nvCxnSpPr>
        <p:spPr>
          <a:xfrm flipV="1">
            <a:off x="2477044" y="2449694"/>
            <a:ext cx="0" cy="3771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77044" y="2449694"/>
            <a:ext cx="216027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477044" y="3928872"/>
            <a:ext cx="0" cy="3771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477044" y="4308920"/>
            <a:ext cx="216027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3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29075" y="245034"/>
            <a:ext cx="6858000" cy="385763"/>
          </a:xfrm>
        </p:spPr>
        <p:txBody>
          <a:bodyPr/>
          <a:lstStyle/>
          <a:p>
            <a:r>
              <a:rPr lang="en-US" dirty="0">
                <a:solidFill>
                  <a:schemeClr val="tx1"/>
                </a:solidFill>
              </a:rPr>
              <a:t>Example RCT: effect of neuromuscular blocker on </a:t>
            </a:r>
            <a:r>
              <a:rPr lang="en-US" dirty="0" err="1">
                <a:solidFill>
                  <a:schemeClr val="tx1"/>
                </a:solidFill>
              </a:rPr>
              <a:t>ards</a:t>
            </a:r>
            <a:r>
              <a:rPr lang="en-US" dirty="0">
                <a:solidFill>
                  <a:schemeClr val="tx1"/>
                </a:solidFill>
              </a:rPr>
              <a:t> mortality rate</a:t>
            </a:r>
          </a:p>
        </p:txBody>
      </p:sp>
      <p:sp>
        <p:nvSpPr>
          <p:cNvPr id="14" name="TextBox 13"/>
          <p:cNvSpPr txBox="1"/>
          <p:nvPr/>
        </p:nvSpPr>
        <p:spPr>
          <a:xfrm>
            <a:off x="1532749" y="4205347"/>
            <a:ext cx="4763837" cy="1131079"/>
          </a:xfrm>
          <a:prstGeom prst="rect">
            <a:avLst/>
          </a:prstGeom>
          <a:noFill/>
        </p:spPr>
        <p:txBody>
          <a:bodyPr wrap="square" rtlCol="0">
            <a:spAutoFit/>
          </a:bodyPr>
          <a:lstStyle/>
          <a:p>
            <a:pPr marL="160735" indent="-160735">
              <a:buClr>
                <a:schemeClr val="tx1"/>
              </a:buClr>
              <a:buFont typeface="Arial" charset="0"/>
              <a:buChar char="•"/>
            </a:pPr>
            <a:r>
              <a:rPr lang="en-US" sz="1350" dirty="0">
                <a:latin typeface="Calibri" charset="0"/>
                <a:ea typeface="Calibri" charset="0"/>
                <a:cs typeface="Calibri" charset="0"/>
              </a:rPr>
              <a:t>339 Subjects (177 case / 162 control) in </a:t>
            </a:r>
            <a:r>
              <a:rPr lang="en-US" sz="1350" b="1" dirty="0">
                <a:latin typeface="Calibri" charset="0"/>
                <a:ea typeface="Calibri" charset="0"/>
                <a:cs typeface="Calibri" charset="0"/>
              </a:rPr>
              <a:t>ICU / </a:t>
            </a:r>
            <a:r>
              <a:rPr lang="en-US" sz="1350" dirty="0">
                <a:latin typeface="Calibri" charset="0"/>
                <a:ea typeface="Calibri" charset="0"/>
                <a:cs typeface="Calibri" charset="0"/>
              </a:rPr>
              <a:t>11 sites (France)</a:t>
            </a:r>
          </a:p>
          <a:p>
            <a:pPr marL="160735" indent="-160735">
              <a:buClr>
                <a:schemeClr val="tx1"/>
              </a:buClr>
              <a:buFont typeface="Arial" charset="0"/>
              <a:buChar char="•"/>
            </a:pPr>
            <a:r>
              <a:rPr lang="en-US" sz="1350" dirty="0">
                <a:latin typeface="Calibri" charset="0"/>
                <a:ea typeface="Calibri" charset="0"/>
                <a:cs typeface="Calibri" charset="0"/>
              </a:rPr>
              <a:t>Conclusion </a:t>
            </a:r>
          </a:p>
          <a:p>
            <a:pPr marL="503635" lvl="1" indent="-160735">
              <a:buClr>
                <a:schemeClr val="tx1"/>
              </a:buClr>
              <a:buFont typeface="Arial" charset="0"/>
              <a:buChar char="•"/>
            </a:pPr>
            <a:r>
              <a:rPr lang="en-US" sz="1350" dirty="0">
                <a:latin typeface="Calibri" charset="0"/>
                <a:ea typeface="Calibri" charset="0"/>
                <a:cs typeface="Calibri" charset="0"/>
              </a:rPr>
              <a:t>67.8% of subjects taken drugs survives (90 days) </a:t>
            </a:r>
          </a:p>
          <a:p>
            <a:pPr marL="503635" lvl="1" indent="-160735">
              <a:buClr>
                <a:schemeClr val="tx1"/>
              </a:buClr>
              <a:buFont typeface="Arial" charset="0"/>
              <a:buChar char="•"/>
            </a:pPr>
            <a:r>
              <a:rPr lang="en-US" sz="1350" dirty="0">
                <a:latin typeface="Calibri" charset="0"/>
                <a:ea typeface="Calibri" charset="0"/>
                <a:cs typeface="Calibri" charset="0"/>
              </a:rPr>
              <a:t>58.6% of subjects not taken drugs survives (90 days) </a:t>
            </a:r>
          </a:p>
          <a:p>
            <a:pPr marL="503635" lvl="1" indent="-160735">
              <a:buClr>
                <a:schemeClr val="tx1"/>
              </a:buClr>
              <a:buFont typeface="Arial" charset="0"/>
              <a:buChar char="•"/>
            </a:pPr>
            <a:endParaRPr lang="en-US" sz="1350" dirty="0">
              <a:latin typeface="Calibri" charset="0"/>
              <a:ea typeface="Calibri" charset="0"/>
              <a:cs typeface="Calibri" charset="0"/>
            </a:endParaRPr>
          </a:p>
        </p:txBody>
      </p:sp>
      <p:sp>
        <p:nvSpPr>
          <p:cNvPr id="22" name="TextBox 21"/>
          <p:cNvSpPr txBox="1"/>
          <p:nvPr/>
        </p:nvSpPr>
        <p:spPr>
          <a:xfrm>
            <a:off x="2684273" y="2520719"/>
            <a:ext cx="1283669" cy="300082"/>
          </a:xfrm>
          <a:prstGeom prst="rect">
            <a:avLst/>
          </a:prstGeom>
          <a:noFill/>
        </p:spPr>
        <p:txBody>
          <a:bodyPr wrap="square" rtlCol="0">
            <a:spAutoFit/>
          </a:bodyPr>
          <a:lstStyle/>
          <a:p>
            <a:pPr algn="ctr"/>
            <a:r>
              <a:rPr lang="en-US" sz="1350" dirty="0"/>
              <a:t>Randomization</a:t>
            </a:r>
          </a:p>
        </p:txBody>
      </p:sp>
      <p:sp>
        <p:nvSpPr>
          <p:cNvPr id="23" name="TextBox 22"/>
          <p:cNvSpPr txBox="1"/>
          <p:nvPr/>
        </p:nvSpPr>
        <p:spPr>
          <a:xfrm>
            <a:off x="3816159" y="2718582"/>
            <a:ext cx="658805" cy="507831"/>
          </a:xfrm>
          <a:prstGeom prst="rect">
            <a:avLst/>
          </a:prstGeom>
          <a:noFill/>
        </p:spPr>
        <p:txBody>
          <a:bodyPr wrap="square" rtlCol="0">
            <a:spAutoFit/>
          </a:bodyPr>
          <a:lstStyle/>
          <a:p>
            <a:r>
              <a:rPr lang="en-US" sz="2700" dirty="0">
                <a:solidFill>
                  <a:srgbClr val="FF0000"/>
                </a:solidFill>
                <a:latin typeface="Cambria Math" panose="02040503050406030204" pitchFamily="18" charset="0"/>
                <a:ea typeface="Cambria Math" panose="02040503050406030204" pitchFamily="18" charset="0"/>
              </a:rPr>
              <a:t>𝘅</a:t>
            </a:r>
            <a:endParaRPr lang="en-US" sz="2700" dirty="0">
              <a:solidFill>
                <a:srgbClr val="FF0000"/>
              </a:solidFill>
            </a:endParaRPr>
          </a:p>
        </p:txBody>
      </p:sp>
      <p:cxnSp>
        <p:nvCxnSpPr>
          <p:cNvPr id="25" name="Straight Arrow Connector 24"/>
          <p:cNvCxnSpPr/>
          <p:nvPr/>
        </p:nvCxnSpPr>
        <p:spPr>
          <a:xfrm>
            <a:off x="3643813" y="2835984"/>
            <a:ext cx="247240" cy="1365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Shape 275"/>
          <p:cNvSpPr/>
          <p:nvPr/>
        </p:nvSpPr>
        <p:spPr>
          <a:xfrm>
            <a:off x="1330841" y="3654596"/>
            <a:ext cx="2054135" cy="5470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8575" tIns="28575" rIns="28575" bIns="28575" numCol="1" anchor="ctr">
            <a:noAutofit/>
          </a:bodyPr>
          <a:lstStyle/>
          <a:p>
            <a:pPr algn="ctr">
              <a:defRPr sz="1800" spc="0">
                <a:solidFill>
                  <a:srgbClr val="000000"/>
                </a:solidFill>
                <a:latin typeface="Helvetica Light"/>
                <a:ea typeface="Helvetica Light"/>
                <a:cs typeface="Helvetica Light"/>
                <a:sym typeface="Helvetica Light"/>
              </a:defRPr>
            </a:pPr>
            <a:r>
              <a:rPr lang="en-US" sz="1350" b="1" dirty="0">
                <a:latin typeface="Calibri" charset="0"/>
                <a:ea typeface="Calibri" charset="0"/>
                <a:cs typeface="Calibri" charset="0"/>
              </a:rPr>
              <a:t>Treatment</a:t>
            </a:r>
          </a:p>
          <a:p>
            <a:pPr algn="ctr">
              <a:defRPr sz="1800" spc="0">
                <a:solidFill>
                  <a:srgbClr val="000000"/>
                </a:solidFill>
                <a:latin typeface="Helvetica Light"/>
                <a:ea typeface="Helvetica Light"/>
                <a:cs typeface="Helvetica Light"/>
                <a:sym typeface="Helvetica Light"/>
              </a:defRPr>
            </a:pPr>
            <a:r>
              <a:rPr sz="1350" dirty="0">
                <a:latin typeface="Calibri" charset="0"/>
                <a:ea typeface="Calibri" charset="0"/>
                <a:cs typeface="Calibri" charset="0"/>
              </a:rPr>
              <a:t>Cisatracurium besylate</a:t>
            </a:r>
          </a:p>
          <a:p>
            <a:pPr algn="ctr">
              <a:defRPr sz="1800" spc="0">
                <a:solidFill>
                  <a:srgbClr val="000000"/>
                </a:solidFill>
                <a:latin typeface="Helvetica Light"/>
                <a:ea typeface="Helvetica Light"/>
                <a:cs typeface="Helvetica Light"/>
                <a:sym typeface="Helvetica Light"/>
              </a:defRPr>
            </a:pPr>
            <a:r>
              <a:rPr sz="1350" dirty="0">
                <a:latin typeface="Calibri" charset="0"/>
                <a:ea typeface="Calibri" charset="0"/>
                <a:cs typeface="Calibri" charset="0"/>
              </a:rPr>
              <a:t>(NMBA)</a:t>
            </a:r>
          </a:p>
        </p:txBody>
      </p:sp>
      <p:sp>
        <p:nvSpPr>
          <p:cNvPr id="8" name="Shape 276"/>
          <p:cNvSpPr/>
          <p:nvPr/>
        </p:nvSpPr>
        <p:spPr>
          <a:xfrm>
            <a:off x="6437567" y="3653966"/>
            <a:ext cx="1361227" cy="5470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8575" tIns="28575" rIns="28575" bIns="28575" numCol="1" anchor="ctr">
            <a:noAutofit/>
          </a:bodyPr>
          <a:lstStyle/>
          <a:p>
            <a:pPr algn="ctr">
              <a:defRPr sz="1800" spc="0">
                <a:solidFill>
                  <a:srgbClr val="000000"/>
                </a:solidFill>
                <a:latin typeface="Helvetica Light"/>
                <a:ea typeface="Helvetica Light"/>
                <a:cs typeface="Helvetica Light"/>
                <a:sym typeface="Helvetica Light"/>
              </a:defRPr>
            </a:pPr>
            <a:r>
              <a:rPr lang="en-US" sz="1350" b="1" dirty="0">
                <a:latin typeface="Calibri" charset="0"/>
                <a:ea typeface="Calibri" charset="0"/>
                <a:cs typeface="Calibri" charset="0"/>
              </a:rPr>
              <a:t>Outcome</a:t>
            </a:r>
          </a:p>
          <a:p>
            <a:pPr algn="ctr">
              <a:defRPr sz="1800" spc="0">
                <a:solidFill>
                  <a:srgbClr val="000000"/>
                </a:solidFill>
                <a:latin typeface="Helvetica Light"/>
                <a:ea typeface="Helvetica Light"/>
                <a:cs typeface="Helvetica Light"/>
                <a:sym typeface="Helvetica Light"/>
              </a:defRPr>
            </a:pPr>
            <a:r>
              <a:rPr sz="1350" dirty="0">
                <a:latin typeface="Calibri" charset="0"/>
                <a:ea typeface="Calibri" charset="0"/>
                <a:cs typeface="Calibri" charset="0"/>
              </a:rPr>
              <a:t>ARDS </a:t>
            </a:r>
          </a:p>
          <a:p>
            <a:pPr algn="ctr">
              <a:defRPr sz="1800" spc="0">
                <a:solidFill>
                  <a:srgbClr val="000000"/>
                </a:solidFill>
                <a:latin typeface="Helvetica Light"/>
                <a:ea typeface="Helvetica Light"/>
                <a:cs typeface="Helvetica Light"/>
                <a:sym typeface="Helvetica Light"/>
              </a:defRPr>
            </a:pPr>
            <a:r>
              <a:rPr sz="1350" dirty="0">
                <a:latin typeface="Calibri" charset="0"/>
                <a:ea typeface="Calibri" charset="0"/>
                <a:cs typeface="Calibri" charset="0"/>
              </a:rPr>
              <a:t>mortality rate</a:t>
            </a:r>
          </a:p>
        </p:txBody>
      </p:sp>
      <p:sp>
        <p:nvSpPr>
          <p:cNvPr id="9" name="Shape 271"/>
          <p:cNvSpPr/>
          <p:nvPr/>
        </p:nvSpPr>
        <p:spPr>
          <a:xfrm>
            <a:off x="3169769" y="3456134"/>
            <a:ext cx="688309" cy="744881"/>
          </a:xfrm>
          <a:prstGeom prst="ellipse">
            <a:avLst/>
          </a:prstGeom>
          <a:noFill/>
          <a:ln w="12700" cap="flat">
            <a:solidFill>
              <a:schemeClr val="tx1"/>
            </a:solidFill>
            <a:miter lim="400000"/>
          </a:ln>
          <a:effectLst>
            <a:outerShdw blurRad="38100" dist="25400" dir="5400000" rotWithShape="0">
              <a:srgbClr val="000000">
                <a:alpha val="50000"/>
              </a:srgbClr>
            </a:outerShdw>
          </a:effectLst>
        </p:spPr>
        <p:txBody>
          <a:bodyPr wrap="square" lIns="28575" tIns="28575" rIns="28575" bIns="28575" numCol="1" anchor="ctr">
            <a:noAutofit/>
          </a:bodyPr>
          <a:lstStyle/>
          <a:p>
            <a:pPr algn="ctr">
              <a:defRPr sz="2400" spc="0">
                <a:solidFill>
                  <a:srgbClr val="FFFFFF"/>
                </a:solidFill>
                <a:latin typeface="Helvetica Light"/>
                <a:ea typeface="Helvetica Light"/>
                <a:cs typeface="Helvetica Light"/>
                <a:sym typeface="Helvetica Light"/>
              </a:defRPr>
            </a:pPr>
            <a:r>
              <a:rPr lang="en-US" dirty="0">
                <a:ln>
                  <a:solidFill>
                    <a:schemeClr val="tx1"/>
                  </a:solidFill>
                </a:ln>
              </a:rPr>
              <a:t>X</a:t>
            </a:r>
            <a:endParaRPr dirty="0">
              <a:ln>
                <a:solidFill>
                  <a:schemeClr val="tx1"/>
                </a:solidFill>
              </a:ln>
            </a:endParaRPr>
          </a:p>
        </p:txBody>
      </p:sp>
      <p:sp>
        <p:nvSpPr>
          <p:cNvPr id="15" name="Shape 271"/>
          <p:cNvSpPr/>
          <p:nvPr/>
        </p:nvSpPr>
        <p:spPr>
          <a:xfrm>
            <a:off x="5855928" y="3462707"/>
            <a:ext cx="709688" cy="726143"/>
          </a:xfrm>
          <a:prstGeom prst="ellipse">
            <a:avLst/>
          </a:prstGeom>
          <a:noFill/>
          <a:ln w="12700" cap="flat">
            <a:solidFill>
              <a:schemeClr val="tx1"/>
            </a:solidFill>
            <a:miter lim="400000"/>
          </a:ln>
          <a:effectLst>
            <a:outerShdw blurRad="38100" dist="25400" dir="5400000" rotWithShape="0">
              <a:srgbClr val="000000">
                <a:alpha val="50000"/>
              </a:srgbClr>
            </a:outerShdw>
          </a:effectLst>
        </p:spPr>
        <p:txBody>
          <a:bodyPr wrap="square" lIns="28575" tIns="28575" rIns="28575" bIns="28575" numCol="1" anchor="ctr">
            <a:noAutofit/>
          </a:bodyPr>
          <a:lstStyle/>
          <a:p>
            <a:pPr algn="ctr">
              <a:defRPr sz="2400" spc="0">
                <a:solidFill>
                  <a:srgbClr val="FFFFFF"/>
                </a:solidFill>
                <a:latin typeface="Helvetica Light"/>
                <a:ea typeface="Helvetica Light"/>
                <a:cs typeface="Helvetica Light"/>
                <a:sym typeface="Helvetica Light"/>
              </a:defRPr>
            </a:pPr>
            <a:r>
              <a:rPr lang="en-US" dirty="0">
                <a:ln>
                  <a:solidFill>
                    <a:schemeClr val="tx1"/>
                  </a:solidFill>
                </a:ln>
              </a:rPr>
              <a:t>Y</a:t>
            </a:r>
            <a:endParaRPr dirty="0">
              <a:ln>
                <a:solidFill>
                  <a:schemeClr val="tx1"/>
                </a:solidFill>
              </a:ln>
            </a:endParaRPr>
          </a:p>
        </p:txBody>
      </p:sp>
      <p:sp>
        <p:nvSpPr>
          <p:cNvPr id="17" name="Shape 271"/>
          <p:cNvSpPr/>
          <p:nvPr/>
        </p:nvSpPr>
        <p:spPr>
          <a:xfrm>
            <a:off x="4481915" y="2032556"/>
            <a:ext cx="644901" cy="747978"/>
          </a:xfrm>
          <a:prstGeom prst="ellipse">
            <a:avLst/>
          </a:prstGeom>
          <a:noFill/>
          <a:ln w="12700" cap="flat">
            <a:solidFill>
              <a:schemeClr val="tx1"/>
            </a:solidFill>
            <a:miter lim="400000"/>
          </a:ln>
          <a:effectLst>
            <a:outerShdw blurRad="38100" dist="25400" dir="5400000" rotWithShape="0">
              <a:srgbClr val="000000">
                <a:alpha val="50000"/>
              </a:srgbClr>
            </a:outerShdw>
          </a:effectLst>
        </p:spPr>
        <p:txBody>
          <a:bodyPr wrap="square" lIns="28575" tIns="28575" rIns="28575" bIns="28575" numCol="1" anchor="ctr">
            <a:noAutofit/>
          </a:bodyPr>
          <a:lstStyle/>
          <a:p>
            <a:pPr algn="ctr">
              <a:defRPr sz="2400" spc="0">
                <a:solidFill>
                  <a:srgbClr val="FFFFFF"/>
                </a:solidFill>
                <a:latin typeface="Helvetica Light"/>
                <a:ea typeface="Helvetica Light"/>
                <a:cs typeface="Helvetica Light"/>
                <a:sym typeface="Helvetica Light"/>
              </a:defRPr>
            </a:pPr>
            <a:r>
              <a:rPr lang="en-US" dirty="0">
                <a:ln>
                  <a:solidFill>
                    <a:schemeClr val="tx1"/>
                  </a:solidFill>
                </a:ln>
              </a:rPr>
              <a:t>Z</a:t>
            </a:r>
            <a:endParaRPr dirty="0">
              <a:ln>
                <a:solidFill>
                  <a:schemeClr val="tx1"/>
                </a:solidFill>
              </a:ln>
            </a:endParaRPr>
          </a:p>
        </p:txBody>
      </p:sp>
      <p:cxnSp>
        <p:nvCxnSpPr>
          <p:cNvPr id="3" name="Straight Arrow Connector 2"/>
          <p:cNvCxnSpPr>
            <a:stCxn id="9" idx="6"/>
            <a:endCxn id="15" idx="2"/>
          </p:cNvCxnSpPr>
          <p:nvPr/>
        </p:nvCxnSpPr>
        <p:spPr>
          <a:xfrm flipV="1">
            <a:off x="3858075" y="3825779"/>
            <a:ext cx="1997850" cy="27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17" idx="6"/>
            <a:endCxn id="15" idx="1"/>
          </p:cNvCxnSpPr>
          <p:nvPr/>
        </p:nvCxnSpPr>
        <p:spPr>
          <a:xfrm>
            <a:off x="5126819" y="2406545"/>
            <a:ext cx="833041" cy="1162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7" idx="2"/>
            <a:endCxn id="9" idx="7"/>
          </p:cNvCxnSpPr>
          <p:nvPr/>
        </p:nvCxnSpPr>
        <p:spPr>
          <a:xfrm flipH="1">
            <a:off x="3757277" y="2406545"/>
            <a:ext cx="724640" cy="11586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80996" y="2060707"/>
            <a:ext cx="2782196" cy="1131079"/>
          </a:xfrm>
          <a:prstGeom prst="rect">
            <a:avLst/>
          </a:prstGeom>
          <a:noFill/>
        </p:spPr>
        <p:txBody>
          <a:bodyPr wrap="square" rtlCol="0">
            <a:spAutoFit/>
          </a:bodyPr>
          <a:lstStyle/>
          <a:p>
            <a:pPr algn="ctr"/>
            <a:r>
              <a:rPr lang="en-US" sz="1350" b="1" dirty="0"/>
              <a:t>Confounders </a:t>
            </a:r>
          </a:p>
          <a:p>
            <a:pPr algn="ctr"/>
            <a:r>
              <a:rPr lang="en-US" sz="1350" dirty="0"/>
              <a:t>Patients demographical values (age, sex), mechanical ventilator setting values,  chart values, critical condition, etc.</a:t>
            </a:r>
          </a:p>
        </p:txBody>
      </p:sp>
      <p:sp>
        <p:nvSpPr>
          <p:cNvPr id="2" name="Rectangle 1"/>
          <p:cNvSpPr/>
          <p:nvPr/>
        </p:nvSpPr>
        <p:spPr>
          <a:xfrm>
            <a:off x="1316267" y="1483161"/>
            <a:ext cx="5959416" cy="715581"/>
          </a:xfrm>
          <a:prstGeom prst="rect">
            <a:avLst/>
          </a:prstGeom>
        </p:spPr>
        <p:txBody>
          <a:bodyPr wrap="square">
            <a:spAutoFit/>
          </a:bodyPr>
          <a:lstStyle/>
          <a:p>
            <a:pPr>
              <a:buClr>
                <a:schemeClr val="tx1"/>
              </a:buClr>
            </a:pPr>
            <a:r>
              <a:rPr lang="en-US" sz="1350" b="1" dirty="0">
                <a:latin typeface="Calibri" charset="0"/>
                <a:ea typeface="Calibri" charset="0"/>
                <a:cs typeface="Calibri" charset="0"/>
              </a:rPr>
              <a:t>Example study: </a:t>
            </a:r>
            <a:r>
              <a:rPr lang="en-US" sz="1350" dirty="0">
                <a:latin typeface="Calibri" charset="0"/>
                <a:ea typeface="Calibri" charset="0"/>
                <a:cs typeface="Calibri" charset="0"/>
              </a:rPr>
              <a:t>Papazian et al., New England Journal of Medicine (2010)</a:t>
            </a:r>
          </a:p>
          <a:p>
            <a:pPr marL="214313" indent="-214313">
              <a:buClr>
                <a:schemeClr val="tx1"/>
              </a:buClr>
              <a:buFont typeface="Arial" charset="0"/>
              <a:buChar char="•"/>
            </a:pPr>
            <a:r>
              <a:rPr lang="en-US" sz="1350" dirty="0">
                <a:latin typeface="Calibri" charset="0"/>
                <a:ea typeface="Calibri" charset="0"/>
                <a:cs typeface="Calibri" charset="0"/>
              </a:rPr>
              <a:t>Patients from ICU </a:t>
            </a:r>
          </a:p>
          <a:p>
            <a:pPr marL="214313" indent="-214313">
              <a:buClr>
                <a:schemeClr val="tx1"/>
              </a:buClr>
              <a:buFont typeface="Arial" charset="0"/>
              <a:buChar char="•"/>
            </a:pPr>
            <a:r>
              <a:rPr lang="en-US" sz="1350" dirty="0">
                <a:latin typeface="Calibri" charset="0"/>
                <a:ea typeface="Calibri" charset="0"/>
                <a:cs typeface="Calibri" charset="0"/>
              </a:rPr>
              <a:t>We have medical data from ICU (MIMIC) </a:t>
            </a:r>
          </a:p>
        </p:txBody>
      </p:sp>
      <mc:AlternateContent xmlns:mc="http://schemas.openxmlformats.org/markup-compatibility/2006" xmlns:a14="http://schemas.microsoft.com/office/drawing/2010/main">
        <mc:Choice Requires="a14">
          <p:sp>
            <p:nvSpPr>
              <p:cNvPr id="5" name="Rectangle 4"/>
              <p:cNvSpPr/>
              <p:nvPr/>
            </p:nvSpPr>
            <p:spPr>
              <a:xfrm>
                <a:off x="1335663" y="5135142"/>
                <a:ext cx="5570590" cy="555793"/>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charset="0"/>
                            </a:rPr>
                            <m:t>𝑃</m:t>
                          </m:r>
                        </m:e>
                        <m:sub>
                          <m:r>
                            <a:rPr lang="en-US" sz="1350" i="1">
                              <a:latin typeface="Cambria Math" charset="0"/>
                            </a:rPr>
                            <m:t>𝑅𝐶𝑇</m:t>
                          </m:r>
                        </m:sub>
                      </m:sSub>
                      <m:d>
                        <m:dPr>
                          <m:endChr m:val="|"/>
                          <m:ctrlPr>
                            <a:rPr lang="en-US" sz="1350" i="1">
                              <a:latin typeface="Cambria Math" panose="02040503050406030204" pitchFamily="18" charset="0"/>
                            </a:rPr>
                          </m:ctrlPr>
                        </m:dPr>
                        <m:e>
                          <m:r>
                            <a:rPr lang="en-US" sz="1350" i="1">
                              <a:latin typeface="Cambria Math" charset="0"/>
                            </a:rPr>
                            <m:t>𝑌</m:t>
                          </m:r>
                          <m:r>
                            <a:rPr lang="en-US" sz="1350" i="1">
                              <a:latin typeface="Cambria Math" charset="0"/>
                            </a:rPr>
                            <m:t>=+1 </m:t>
                          </m:r>
                        </m:e>
                      </m:d>
                      <m:r>
                        <a:rPr lang="en-US" sz="1350" i="1">
                          <a:latin typeface="Cambria Math" charset="0"/>
                        </a:rPr>
                        <m:t>𝑑𝑜</m:t>
                      </m:r>
                      <m:r>
                        <a:rPr lang="en-US" sz="1350" i="1">
                          <a:latin typeface="Cambria Math" charset="0"/>
                        </a:rPr>
                        <m:t>(</m:t>
                      </m:r>
                      <m:r>
                        <a:rPr lang="en-US" sz="1350" i="1">
                          <a:latin typeface="Cambria Math" charset="0"/>
                        </a:rPr>
                        <m:t>𝑋</m:t>
                      </m:r>
                      <m:r>
                        <a:rPr lang="en-US" sz="1350" i="1">
                          <a:latin typeface="Cambria Math" charset="0"/>
                        </a:rPr>
                        <m:t>=</m:t>
                      </m:r>
                      <m:r>
                        <a:rPr lang="en-US" sz="1350" i="1">
                          <a:latin typeface="Cambria Math" charset="0"/>
                        </a:rPr>
                        <m:t>𝑥</m:t>
                      </m:r>
                      <m:r>
                        <a:rPr lang="en-US" sz="1350" i="1">
                          <a:latin typeface="Cambria Math" charset="0"/>
                        </a:rPr>
                        <m:t>))= </m:t>
                      </m:r>
                      <m:d>
                        <m:dPr>
                          <m:begChr m:val="{"/>
                          <m:endChr m:val=""/>
                          <m:ctrlPr>
                            <a:rPr lang="mr-IN" sz="1350" i="1">
                              <a:latin typeface="Cambria Math" panose="02040503050406030204" pitchFamily="18" charset="0"/>
                            </a:rPr>
                          </m:ctrlPr>
                        </m:dPr>
                        <m:e>
                          <m:eqArr>
                            <m:eqArrPr>
                              <m:ctrlPr>
                                <a:rPr lang="mr-IN" sz="1350" i="1">
                                  <a:latin typeface="Cambria Math" panose="02040503050406030204" pitchFamily="18" charset="0"/>
                                </a:rPr>
                              </m:ctrlPr>
                            </m:eqArrPr>
                            <m:e>
                              <m:r>
                                <a:rPr lang="en-US" sz="1350" i="1">
                                  <a:latin typeface="Cambria Math" charset="0"/>
                                </a:rPr>
                                <m:t>0.678            </m:t>
                              </m:r>
                              <m:r>
                                <m:rPr>
                                  <m:nor/>
                                </m:rPr>
                                <a:rPr lang="en-US" sz="1350">
                                  <a:latin typeface="Cambria Math" charset="0"/>
                                </a:rPr>
                                <m:t>if</m:t>
                              </m:r>
                              <m:r>
                                <a:rPr lang="en-US" sz="1350" i="1">
                                  <a:latin typeface="Cambria Math" charset="0"/>
                                </a:rPr>
                                <m:t> </m:t>
                              </m:r>
                              <m:r>
                                <a:rPr lang="en-US" sz="1350" i="1">
                                  <a:latin typeface="Cambria Math" charset="0"/>
                                </a:rPr>
                                <m:t>𝑥</m:t>
                              </m:r>
                              <m:r>
                                <a:rPr lang="en-US" sz="1350" i="1">
                                  <a:latin typeface="Cambria Math" charset="0"/>
                                </a:rPr>
                                <m:t>=1 (</m:t>
                              </m:r>
                              <m:r>
                                <m:rPr>
                                  <m:sty m:val="p"/>
                                </m:rPr>
                                <a:rPr lang="en-US" sz="1350">
                                  <a:latin typeface="Cambria Math" charset="0"/>
                                </a:rPr>
                                <m:t>treated</m:t>
                              </m:r>
                              <m:r>
                                <a:rPr lang="en-US" sz="1350" i="1">
                                  <a:latin typeface="Cambria Math" charset="0"/>
                                </a:rPr>
                                <m:t>)</m:t>
                              </m:r>
                            </m:e>
                            <m:e>
                              <m:r>
                                <a:rPr lang="en-US" sz="1350" i="1">
                                  <a:latin typeface="Cambria Math" charset="0"/>
                                </a:rPr>
                                <m:t>0.586</m:t>
                              </m:r>
                              <m:r>
                                <m:rPr>
                                  <m:nor/>
                                </m:rPr>
                                <a:rPr lang="en-US" sz="1350">
                                  <a:latin typeface="Cambria Math" charset="0"/>
                                </a:rPr>
                                <m:t>     </m:t>
                              </m:r>
                              <m:r>
                                <m:rPr>
                                  <m:nor/>
                                </m:rPr>
                                <a:rPr lang="en-US" sz="1350">
                                  <a:latin typeface="Cambria Math" charset="0"/>
                                </a:rPr>
                                <m:t>if</m:t>
                              </m:r>
                              <m:r>
                                <m:rPr>
                                  <m:nor/>
                                </m:rPr>
                                <a:rPr lang="en-US" sz="1350">
                                  <a:latin typeface="Cambria Math" charset="0"/>
                                </a:rPr>
                                <m:t> </m:t>
                              </m:r>
                              <m:r>
                                <a:rPr lang="en-US" sz="1350" i="1">
                                  <a:latin typeface="Cambria Math" charset="0"/>
                                </a:rPr>
                                <m:t>𝑥</m:t>
                              </m:r>
                              <m:r>
                                <a:rPr lang="en-US" sz="1350" i="1">
                                  <a:latin typeface="Cambria Math" charset="0"/>
                                </a:rPr>
                                <m:t>=0 (</m:t>
                              </m:r>
                              <m:r>
                                <m:rPr>
                                  <m:sty m:val="p"/>
                                </m:rPr>
                                <a:rPr lang="en-US" sz="1350">
                                  <a:latin typeface="Cambria Math" charset="0"/>
                                </a:rPr>
                                <m:t>nontreated</m:t>
                              </m:r>
                              <m:r>
                                <a:rPr lang="en-US" sz="1350" i="1">
                                  <a:latin typeface="Cambria Math" charset="0"/>
                                </a:rPr>
                                <m:t>)</m:t>
                              </m:r>
                            </m:e>
                          </m:eqArr>
                        </m:e>
                      </m:d>
                    </m:oMath>
                  </m:oMathPara>
                </a14:m>
                <a:endParaRPr lang="en-US" sz="1350" dirty="0"/>
              </a:p>
            </p:txBody>
          </p:sp>
        </mc:Choice>
        <mc:Fallback xmlns="">
          <p:sp>
            <p:nvSpPr>
              <p:cNvPr id="5" name="Rectangle 4"/>
              <p:cNvSpPr>
                <a:spLocks noRot="1" noChangeAspect="1" noMove="1" noResize="1" noEditPoints="1" noAdjustHandles="1" noChangeArrowheads="1" noChangeShapeType="1" noTextEdit="1"/>
              </p:cNvSpPr>
              <p:nvPr/>
            </p:nvSpPr>
            <p:spPr>
              <a:xfrm>
                <a:off x="1335663" y="5135142"/>
                <a:ext cx="5570590" cy="555793"/>
              </a:xfrm>
              <a:prstGeom prst="rect">
                <a:avLst/>
              </a:prstGeom>
              <a:blipFill>
                <a:blip r:embed="rId3"/>
                <a:stretch>
                  <a:fillRect t="-177174" b="-256522"/>
                </a:stretch>
              </a:blipFill>
            </p:spPr>
            <p:txBody>
              <a:bodyPr/>
              <a:lstStyle/>
              <a:p>
                <a:r>
                  <a:rPr lang="en-US">
                    <a:noFill/>
                  </a:rPr>
                  <a:t> </a:t>
                </a:r>
              </a:p>
            </p:txBody>
          </p:sp>
        </mc:Fallback>
      </mc:AlternateContent>
    </p:spTree>
    <p:extLst>
      <p:ext uri="{BB962C8B-B14F-4D97-AF65-F5344CB8AC3E}">
        <p14:creationId xmlns:p14="http://schemas.microsoft.com/office/powerpoint/2010/main" val="5415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25"/>
                                        </p:tgtEl>
                                      </p:cBhvr>
                                    </p:animEffect>
                                    <p:set>
                                      <p:cBhvr>
                                        <p:cTn id="55" dur="1" fill="hold">
                                          <p:stCondLst>
                                            <p:cond delay="499"/>
                                          </p:stCondLst>
                                        </p:cTn>
                                        <p:tgtEl>
                                          <p:spTgt spid="25"/>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3"/>
                                        </p:tgtEl>
                                      </p:cBhvr>
                                    </p:animEffect>
                                    <p:set>
                                      <p:cBhvr>
                                        <p:cTn id="58" dur="1" fill="hold">
                                          <p:stCondLst>
                                            <p:cond delay="499"/>
                                          </p:stCondLst>
                                        </p:cTn>
                                        <p:tgtEl>
                                          <p:spTgt spid="2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23" grpId="0"/>
      <p:bldP spid="23" grpId="1"/>
      <p:bldP spid="7" grpId="0"/>
      <p:bldP spid="8" grpId="0"/>
      <p:bldP spid="9" grpId="0" animBg="1"/>
      <p:bldP spid="15" grpId="0" animBg="1"/>
      <p:bldP spid="17" grpId="0" animBg="1"/>
      <p:bldP spid="26" grpId="0"/>
      <p:bldP spid="2"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3D5A72-6ACA-4F3B-ADEC-07B7D4DF05AF}"/>
              </a:ext>
            </a:extLst>
          </p:cNvPr>
          <p:cNvSpPr>
            <a:spLocks noGrp="1"/>
          </p:cNvSpPr>
          <p:nvPr>
            <p:ph type="body" sz="quarter" idx="13"/>
          </p:nvPr>
        </p:nvSpPr>
        <p:spPr>
          <a:xfrm>
            <a:off x="475456" y="480172"/>
            <a:ext cx="8193088" cy="685800"/>
          </a:xfrm>
        </p:spPr>
        <p:txBody>
          <a:bodyPr/>
          <a:lstStyle/>
          <a:p>
            <a:r>
              <a:rPr lang="en-US" dirty="0"/>
              <a:t>Initial study results</a:t>
            </a:r>
          </a:p>
        </p:txBody>
      </p:sp>
      <p:pic>
        <p:nvPicPr>
          <p:cNvPr id="2" name="Picture 1">
            <a:extLst>
              <a:ext uri="{FF2B5EF4-FFF2-40B4-BE49-F238E27FC236}">
                <a16:creationId xmlns:a16="http://schemas.microsoft.com/office/drawing/2014/main" id="{3191679E-5E3C-485E-9354-F4A6D210104C}"/>
              </a:ext>
            </a:extLst>
          </p:cNvPr>
          <p:cNvPicPr>
            <a:picLocks noChangeAspect="1"/>
          </p:cNvPicPr>
          <p:nvPr/>
        </p:nvPicPr>
        <p:blipFill>
          <a:blip r:embed="rId2"/>
          <a:stretch>
            <a:fillRect/>
          </a:stretch>
        </p:blipFill>
        <p:spPr>
          <a:xfrm>
            <a:off x="366958" y="1466151"/>
            <a:ext cx="8655744" cy="3925697"/>
          </a:xfrm>
          <a:prstGeom prst="rect">
            <a:avLst/>
          </a:prstGeom>
        </p:spPr>
      </p:pic>
    </p:spTree>
    <p:extLst>
      <p:ext uri="{BB962C8B-B14F-4D97-AF65-F5344CB8AC3E}">
        <p14:creationId xmlns:p14="http://schemas.microsoft.com/office/powerpoint/2010/main" val="162270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996630" y="2315936"/>
            <a:ext cx="7679284" cy="1705002"/>
          </a:xfrm>
          <a:prstGeom prst="rect">
            <a:avLst/>
          </a:prstGeom>
        </p:spPr>
        <p:txBody>
          <a:bodyPr spcFirstLastPara="1" vert="horz" wrap="square" lIns="91425" tIns="91425" rIns="91425" bIns="91425" rtlCol="0" anchor="b" anchorCtr="0">
            <a:noAutofit/>
          </a:bodyPr>
          <a:lstStyle/>
          <a:p>
            <a:r>
              <a:rPr lang="en" dirty="0">
                <a:latin typeface="Lora" pitchFamily="2" charset="77"/>
              </a:rPr>
              <a:t>Population Scale </a:t>
            </a:r>
            <a:r>
              <a:rPr lang="en" dirty="0">
                <a:highlight>
                  <a:srgbClr val="FFCD00"/>
                </a:highlight>
                <a:latin typeface="Lora" pitchFamily="2" charset="77"/>
              </a:rPr>
              <a:t>Longitudinal</a:t>
            </a:r>
            <a:r>
              <a:rPr lang="en" dirty="0">
                <a:latin typeface="Lora" pitchFamily="2" charset="77"/>
              </a:rPr>
              <a:t> Data Analytics in Healthcare</a:t>
            </a:r>
            <a:endParaRPr dirty="0">
              <a:latin typeface="Lora" pitchFamily="2" charset="77"/>
            </a:endParaRPr>
          </a:p>
        </p:txBody>
      </p:sp>
      <p:grpSp>
        <p:nvGrpSpPr>
          <p:cNvPr id="62" name="Shape 62"/>
          <p:cNvGrpSpPr/>
          <p:nvPr/>
        </p:nvGrpSpPr>
        <p:grpSpPr>
          <a:xfrm>
            <a:off x="1299166" y="4368676"/>
            <a:ext cx="215966" cy="342399"/>
            <a:chOff x="6718575" y="2318625"/>
            <a:chExt cx="256950" cy="407375"/>
          </a:xfrm>
        </p:grpSpPr>
        <p:sp>
          <p:nvSpPr>
            <p:cNvPr id="63" name="Shape 63"/>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defTabSz="685800"/>
              <a:endParaRPr sz="1866">
                <a:solidFill>
                  <a:prstClr val="black"/>
                </a:solidFill>
                <a:latin typeface="Calibri" panose="020F0502020204030204"/>
              </a:endParaRPr>
            </a:p>
          </p:txBody>
        </p:sp>
        <p:sp>
          <p:nvSpPr>
            <p:cNvPr id="64" name="Shape 64"/>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defTabSz="685800"/>
              <a:endParaRPr sz="1866">
                <a:solidFill>
                  <a:prstClr val="black"/>
                </a:solidFill>
                <a:latin typeface="Calibri" panose="020F0502020204030204"/>
              </a:endParaRPr>
            </a:p>
          </p:txBody>
        </p:sp>
        <p:sp>
          <p:nvSpPr>
            <p:cNvPr id="65" name="Shape 65"/>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defTabSz="685800"/>
              <a:endParaRPr sz="1866">
                <a:solidFill>
                  <a:prstClr val="black"/>
                </a:solidFill>
                <a:latin typeface="Calibri" panose="020F0502020204030204"/>
              </a:endParaRPr>
            </a:p>
          </p:txBody>
        </p:sp>
        <p:sp>
          <p:nvSpPr>
            <p:cNvPr id="66" name="Shape 66"/>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defTabSz="685800"/>
              <a:endParaRPr sz="1866" dirty="0">
                <a:solidFill>
                  <a:prstClr val="black"/>
                </a:solidFill>
                <a:latin typeface="Calibri" panose="020F0502020204030204"/>
              </a:endParaRPr>
            </a:p>
          </p:txBody>
        </p:sp>
        <p:sp>
          <p:nvSpPr>
            <p:cNvPr id="67" name="Shape 67"/>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defTabSz="685800"/>
              <a:endParaRPr sz="1866">
                <a:solidFill>
                  <a:prstClr val="black"/>
                </a:solidFill>
                <a:latin typeface="Calibri" panose="020F0502020204030204"/>
              </a:endParaRPr>
            </a:p>
          </p:txBody>
        </p:sp>
        <p:sp>
          <p:nvSpPr>
            <p:cNvPr id="68" name="Shape 68"/>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defTabSz="685800"/>
              <a:endParaRPr sz="1866">
                <a:solidFill>
                  <a:prstClr val="black"/>
                </a:solidFill>
                <a:latin typeface="Calibri" panose="020F0502020204030204"/>
              </a:endParaRPr>
            </a:p>
          </p:txBody>
        </p:sp>
        <p:sp>
          <p:nvSpPr>
            <p:cNvPr id="69" name="Shape 69"/>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defTabSz="685800"/>
              <a:endParaRPr sz="1866">
                <a:solidFill>
                  <a:prstClr val="black"/>
                </a:solidFill>
                <a:latin typeface="Calibri" panose="020F0502020204030204"/>
              </a:endParaRPr>
            </a:p>
          </p:txBody>
        </p:sp>
        <p:sp>
          <p:nvSpPr>
            <p:cNvPr id="70" name="Shape 70"/>
            <p:cNvSpPr/>
            <p:nvPr/>
          </p:nvSpPr>
          <p:spPr>
            <a:xfrm>
              <a:off x="6795900" y="2628550"/>
              <a:ext cx="102300" cy="25"/>
            </a:xfrm>
            <a:custGeom>
              <a:avLst/>
              <a:gdLst/>
              <a:ahLst/>
              <a:cxnLst/>
              <a:rect l="0" t="0" r="0" b="0"/>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defTabSz="685800"/>
              <a:endParaRPr sz="1866">
                <a:solidFill>
                  <a:prstClr val="black"/>
                </a:solidFill>
                <a:latin typeface="Calibri" panose="020F0502020204030204"/>
              </a:endParaRPr>
            </a:p>
          </p:txBody>
        </p:sp>
      </p:grpSp>
      <p:sp>
        <p:nvSpPr>
          <p:cNvPr id="12" name="Shape 99">
            <a:extLst>
              <a:ext uri="{FF2B5EF4-FFF2-40B4-BE49-F238E27FC236}">
                <a16:creationId xmlns:a16="http://schemas.microsoft.com/office/drawing/2014/main" id="{721FEC91-F57E-FD4E-A43F-85F9C38A80CF}"/>
              </a:ext>
            </a:extLst>
          </p:cNvPr>
          <p:cNvSpPr txBox="1">
            <a:spLocks/>
          </p:cNvSpPr>
          <p:nvPr/>
        </p:nvSpPr>
        <p:spPr>
          <a:xfrm>
            <a:off x="2040572" y="4497913"/>
            <a:ext cx="5591400" cy="7848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685800"/>
            <a:r>
              <a:rPr lang="en-US" sz="3200" dirty="0">
                <a:latin typeface="Calibri Light" panose="020F0302020204030204" pitchFamily="34" charset="0"/>
              </a:rPr>
              <a:t>By: Amber M. Johnson</a:t>
            </a:r>
          </a:p>
        </p:txBody>
      </p:sp>
      <p:pic>
        <p:nvPicPr>
          <p:cNvPr id="2" name="Picture 1">
            <a:extLst>
              <a:ext uri="{FF2B5EF4-FFF2-40B4-BE49-F238E27FC236}">
                <a16:creationId xmlns:a16="http://schemas.microsoft.com/office/drawing/2014/main" id="{4DCA429B-1E0C-A741-9E98-88EC8EB37AE7}"/>
              </a:ext>
            </a:extLst>
          </p:cNvPr>
          <p:cNvPicPr>
            <a:picLocks noChangeAspect="1"/>
          </p:cNvPicPr>
          <p:nvPr/>
        </p:nvPicPr>
        <p:blipFill>
          <a:blip r:embed="rId3"/>
          <a:stretch>
            <a:fillRect/>
          </a:stretch>
        </p:blipFill>
        <p:spPr>
          <a:xfrm>
            <a:off x="0" y="857250"/>
            <a:ext cx="9144000" cy="5143500"/>
          </a:xfrm>
          <a:prstGeom prst="rect">
            <a:avLst/>
          </a:prstGeom>
        </p:spPr>
      </p:pic>
      <p:sp>
        <p:nvSpPr>
          <p:cNvPr id="3" name="Slide Number Placeholder 2">
            <a:extLst>
              <a:ext uri="{FF2B5EF4-FFF2-40B4-BE49-F238E27FC236}">
                <a16:creationId xmlns:a16="http://schemas.microsoft.com/office/drawing/2014/main" id="{70678A39-8036-7B4C-A4FE-F040431092FB}"/>
              </a:ext>
            </a:extLst>
          </p:cNvPr>
          <p:cNvSpPr>
            <a:spLocks noGrp="1"/>
          </p:cNvSpPr>
          <p:nvPr>
            <p:ph type="sldNum" sz="quarter" idx="12"/>
          </p:nvPr>
        </p:nvSpPr>
        <p:spPr/>
        <p:txBody>
          <a:bodyPr/>
          <a:lstStyle/>
          <a:p>
            <a:pPr defTabSz="685800"/>
            <a:fld id="{C6A2A5A4-61F3-4089-B07C-8628588E5D38}" type="slidenum">
              <a:rPr lang="en-US">
                <a:solidFill>
                  <a:prstClr val="black">
                    <a:tint val="75000"/>
                  </a:prstClr>
                </a:solidFill>
              </a:rPr>
              <a:pPr defTabSz="685800"/>
              <a:t>22</a:t>
            </a:fld>
            <a:endParaRPr lang="en-US" dirty="0">
              <a:solidFill>
                <a:prstClr val="black">
                  <a:tint val="75000"/>
                </a:prstClr>
              </a:solidFill>
            </a:endParaRPr>
          </a:p>
        </p:txBody>
      </p:sp>
    </p:spTree>
    <p:extLst>
      <p:ext uri="{BB962C8B-B14F-4D97-AF65-F5344CB8AC3E}">
        <p14:creationId xmlns:p14="http://schemas.microsoft.com/office/powerpoint/2010/main" val="664427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19AAD3-8168-9E41-B172-02D0B7774FA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78" b="98965" l="2551" r="94957">
                        <a14:foregroundMark x1="8406" y1="34220" x2="42783" y2="24760"/>
                        <a14:foregroundMark x1="79072" y1="21360" x2="68058" y2="21138"/>
                        <a14:foregroundMark x1="68058" y1="21138" x2="66203" y2="21877"/>
                        <a14:foregroundMark x1="53565" y1="25055" x2="79594" y2="26460"/>
                        <a14:foregroundMark x1="79594" y1="26460" x2="78145" y2="24538"/>
                        <a14:foregroundMark x1="12290" y1="18773" x2="13739" y2="55654"/>
                        <a14:foregroundMark x1="13739" y1="55654" x2="14145" y2="56689"/>
                        <a14:foregroundMark x1="15710" y1="23208" x2="28116" y2="29490"/>
                        <a14:foregroundMark x1="8638" y1="19808" x2="3826" y2="41242"/>
                        <a14:foregroundMark x1="7478" y1="71101" x2="12290" y2="77384"/>
                        <a14:foregroundMark x1="3826" y1="70067" x2="18029" y2="68219"/>
                        <a14:foregroundMark x1="20754" y1="68514" x2="27594" y2="46563"/>
                        <a14:foregroundMark x1="27594" y1="46563" x2="27652" y2="46489"/>
                        <a14:foregroundMark x1="9739" y1="68514" x2="16174" y2="51220"/>
                        <a14:foregroundMark x1="20348" y1="52254" x2="9333" y2="52772"/>
                        <a14:foregroundMark x1="2551" y1="89800" x2="15014" y2="88840"/>
                        <a14:foregroundMark x1="8464" y1="96748" x2="8638" y2="90761"/>
                        <a14:foregroundMark x1="3072" y1="97265" x2="3072" y2="87583"/>
                        <a14:foregroundMark x1="30261" y1="87583" x2="33043" y2="95418"/>
                        <a14:foregroundMark x1="81565" y1="24169" x2="66957" y2="24021"/>
                        <a14:foregroundMark x1="74203" y1="12565" x2="74493" y2="15743"/>
                        <a14:foregroundMark x1="71536" y1="13304" x2="73507" y2="12934"/>
                        <a14:foregroundMark x1="32406" y1="38950" x2="36638" y2="51441"/>
                        <a14:foregroundMark x1="52522" y1="40650" x2="64000" y2="35994"/>
                        <a14:foregroundMark x1="49275" y1="43459" x2="65681" y2="44715"/>
                        <a14:foregroundMark x1="36000" y1="15965" x2="44870" y2="20399"/>
                        <a14:foregroundMark x1="44870" y1="20399" x2="48928" y2="27938"/>
                        <a14:foregroundMark x1="70087" y1="62306" x2="88696" y2="70140"/>
                        <a14:foregroundMark x1="88696" y1="70140" x2="95014" y2="76349"/>
                        <a14:foregroundMark x1="46957" y1="70584" x2="49391" y2="91870"/>
                        <a14:foregroundMark x1="49391" y1="91870" x2="48116" y2="98965"/>
                        <a14:foregroundMark x1="59594" y1="65706" x2="61913" y2="95787"/>
                        <a14:foregroundMark x1="59594" y1="65854" x2="68754" y2="66075"/>
                        <a14:foregroundMark x1="68754" y1="66075" x2="65681" y2="66223"/>
                        <a14:foregroundMark x1="82377" y1="80857" x2="82725" y2="86031"/>
                        <a14:foregroundMark x1="81739" y1="86475" x2="64696" y2="86031"/>
                        <a14:foregroundMark x1="52522" y1="88322" x2="50261" y2="89209"/>
                        <a14:foregroundMark x1="50899" y1="82705" x2="52406" y2="86622"/>
                        <a14:foregroundMark x1="43884" y1="81744" x2="43536" y2="89800"/>
                        <a14:foregroundMark x1="27130" y1="86031" x2="35478" y2="85514"/>
                        <a14:foregroundMark x1="35826" y1="86844" x2="37159" y2="92831"/>
                        <a14:foregroundMark x1="25681" y1="86253" x2="26841" y2="95418"/>
                        <a14:foregroundMark x1="14377" y1="97265" x2="14493" y2="90909"/>
                        <a14:foregroundMark x1="50087" y1="92609" x2="50551" y2="94457"/>
                        <a14:foregroundMark x1="50261" y1="71471" x2="50899" y2="81005"/>
                      </a14:backgroundRemoval>
                    </a14:imgEffect>
                  </a14:imgLayer>
                </a14:imgProps>
              </a:ext>
            </a:extLst>
          </a:blip>
          <a:stretch>
            <a:fillRect/>
          </a:stretch>
        </p:blipFill>
        <p:spPr>
          <a:xfrm>
            <a:off x="4334882" y="1121944"/>
            <a:ext cx="4809119" cy="4215785"/>
          </a:xfrm>
          <a:prstGeom prst="rect">
            <a:avLst/>
          </a:prstGeom>
          <a:ln>
            <a:noFill/>
          </a:ln>
          <a:effectLst>
            <a:outerShdw blurRad="50800" dist="38100" dir="5400000" algn="t" rotWithShape="0">
              <a:prstClr val="black">
                <a:alpha val="40000"/>
              </a:prstClr>
            </a:outerShdw>
            <a:softEdge rad="12700"/>
          </a:effectLst>
        </p:spPr>
      </p:pic>
      <p:pic>
        <p:nvPicPr>
          <p:cNvPr id="3" name="Picture 2">
            <a:extLst>
              <a:ext uri="{FF2B5EF4-FFF2-40B4-BE49-F238E27FC236}">
                <a16:creationId xmlns:a16="http://schemas.microsoft.com/office/drawing/2014/main" id="{780B413E-71DA-684A-866F-5D725B364189}"/>
              </a:ext>
            </a:extLst>
          </p:cNvPr>
          <p:cNvPicPr>
            <a:picLocks noChangeAspect="1"/>
          </p:cNvPicPr>
          <p:nvPr/>
        </p:nvPicPr>
        <p:blipFill>
          <a:blip r:embed="rId5"/>
          <a:stretch>
            <a:fillRect/>
          </a:stretch>
        </p:blipFill>
        <p:spPr>
          <a:xfrm>
            <a:off x="1493366" y="2988166"/>
            <a:ext cx="1173827" cy="483341"/>
          </a:xfrm>
          <a:prstGeom prst="rect">
            <a:avLst/>
          </a:prstGeom>
          <a:effectLst>
            <a:outerShdw blurRad="50800" dist="38100" dir="5400000" algn="t" rotWithShape="0">
              <a:prstClr val="black">
                <a:alpha val="40000"/>
              </a:prstClr>
            </a:outerShdw>
          </a:effectLst>
        </p:spPr>
      </p:pic>
      <p:pic>
        <p:nvPicPr>
          <p:cNvPr id="4" name="Picture 3">
            <a:extLst>
              <a:ext uri="{FF2B5EF4-FFF2-40B4-BE49-F238E27FC236}">
                <a16:creationId xmlns:a16="http://schemas.microsoft.com/office/drawing/2014/main" id="{48F98FF9-CC27-D041-8DCC-246380E8FA0E}"/>
              </a:ext>
            </a:extLst>
          </p:cNvPr>
          <p:cNvPicPr>
            <a:picLocks noChangeAspect="1"/>
          </p:cNvPicPr>
          <p:nvPr/>
        </p:nvPicPr>
        <p:blipFill>
          <a:blip r:embed="rId6"/>
          <a:stretch>
            <a:fillRect/>
          </a:stretch>
        </p:blipFill>
        <p:spPr>
          <a:xfrm>
            <a:off x="869462" y="4420249"/>
            <a:ext cx="2503289" cy="670045"/>
          </a:xfrm>
          <a:prstGeom prst="rect">
            <a:avLst/>
          </a:prstGeom>
          <a:ln>
            <a:noFill/>
          </a:ln>
          <a:effectLst>
            <a:outerShdw blurRad="50800" dist="38100" dir="5400000" algn="t" rotWithShape="0">
              <a:prstClr val="black">
                <a:alpha val="40000"/>
              </a:prstClr>
            </a:outerShdw>
          </a:effectLst>
        </p:spPr>
      </p:pic>
      <p:sp>
        <p:nvSpPr>
          <p:cNvPr id="5" name="Title 4">
            <a:extLst>
              <a:ext uri="{FF2B5EF4-FFF2-40B4-BE49-F238E27FC236}">
                <a16:creationId xmlns:a16="http://schemas.microsoft.com/office/drawing/2014/main" id="{7B6471CD-14D9-134D-8E42-C163E0E977AC}"/>
              </a:ext>
            </a:extLst>
          </p:cNvPr>
          <p:cNvSpPr>
            <a:spLocks noGrp="1"/>
          </p:cNvSpPr>
          <p:nvPr>
            <p:ph type="title"/>
          </p:nvPr>
        </p:nvSpPr>
        <p:spPr>
          <a:xfrm>
            <a:off x="519547" y="1380475"/>
            <a:ext cx="3018559" cy="1160102"/>
          </a:xfrm>
        </p:spPr>
        <p:txBody>
          <a:bodyPr>
            <a:normAutofit fontScale="90000"/>
          </a:bodyPr>
          <a:lstStyle/>
          <a:p>
            <a:pPr algn="ctr"/>
            <a:r>
              <a:rPr lang="en-US" dirty="0">
                <a:latin typeface="Lora" pitchFamily="2" charset="77"/>
              </a:rPr>
              <a:t>Clinical Research Networks</a:t>
            </a:r>
          </a:p>
        </p:txBody>
      </p:sp>
      <p:pic>
        <p:nvPicPr>
          <p:cNvPr id="8" name="Picture 7">
            <a:extLst>
              <a:ext uri="{FF2B5EF4-FFF2-40B4-BE49-F238E27FC236}">
                <a16:creationId xmlns:a16="http://schemas.microsoft.com/office/drawing/2014/main" id="{718A366D-2FCE-DB4F-BF15-80A336528C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391" y="3747437"/>
            <a:ext cx="2009775" cy="476250"/>
          </a:xfrm>
          <a:prstGeom prst="rect">
            <a:avLst/>
          </a:prstGeom>
          <a:effectLst>
            <a:outerShdw blurRad="50800" dist="38100" dir="5400000" algn="t" rotWithShape="0">
              <a:prstClr val="black">
                <a:alpha val="40000"/>
              </a:prstClr>
            </a:outerShdw>
          </a:effectLst>
        </p:spPr>
      </p:pic>
      <p:sp>
        <p:nvSpPr>
          <p:cNvPr id="6" name="Slide Number Placeholder 5">
            <a:extLst>
              <a:ext uri="{FF2B5EF4-FFF2-40B4-BE49-F238E27FC236}">
                <a16:creationId xmlns:a16="http://schemas.microsoft.com/office/drawing/2014/main" id="{6DDFC1C9-ED10-4541-B15F-3B9ADE3A956F}"/>
              </a:ext>
            </a:extLst>
          </p:cNvPr>
          <p:cNvSpPr>
            <a:spLocks noGrp="1"/>
          </p:cNvSpPr>
          <p:nvPr>
            <p:ph type="sldNum" sz="quarter" idx="12"/>
          </p:nvPr>
        </p:nvSpPr>
        <p:spPr/>
        <p:txBody>
          <a:bodyPr/>
          <a:lstStyle/>
          <a:p>
            <a:pPr defTabSz="685800"/>
            <a:fld id="{C6A2A5A4-61F3-4089-B07C-8628588E5D38}" type="slidenum">
              <a:rPr lang="en-US">
                <a:solidFill>
                  <a:prstClr val="black">
                    <a:tint val="75000"/>
                  </a:prstClr>
                </a:solidFill>
              </a:rPr>
              <a:pPr defTabSz="685800"/>
              <a:t>23</a:t>
            </a:fld>
            <a:endParaRPr lang="en-US">
              <a:solidFill>
                <a:prstClr val="black">
                  <a:tint val="75000"/>
                </a:prstClr>
              </a:solidFill>
            </a:endParaRPr>
          </a:p>
        </p:txBody>
      </p:sp>
      <p:sp>
        <p:nvSpPr>
          <p:cNvPr id="7" name="Rectangle 6">
            <a:extLst>
              <a:ext uri="{FF2B5EF4-FFF2-40B4-BE49-F238E27FC236}">
                <a16:creationId xmlns:a16="http://schemas.microsoft.com/office/drawing/2014/main" id="{9C5A1461-F763-1547-BAAC-059D6DBC721D}"/>
              </a:ext>
            </a:extLst>
          </p:cNvPr>
          <p:cNvSpPr/>
          <p:nvPr/>
        </p:nvSpPr>
        <p:spPr>
          <a:xfrm>
            <a:off x="5111962" y="5414696"/>
            <a:ext cx="2390398" cy="196208"/>
          </a:xfrm>
          <a:prstGeom prst="rect">
            <a:avLst/>
          </a:prstGeom>
        </p:spPr>
        <p:txBody>
          <a:bodyPr wrap="none">
            <a:spAutoFit/>
          </a:bodyPr>
          <a:lstStyle/>
          <a:p>
            <a:pPr defTabSz="685800"/>
            <a:r>
              <a:rPr lang="en-US" sz="675" dirty="0">
                <a:solidFill>
                  <a:prstClr val="black"/>
                </a:solidFill>
                <a:latin typeface="Calibri Light" panose="020F0302020204030204"/>
              </a:rPr>
              <a:t>https://www.healthcatalyst.com/late-binding-data-warehouse/</a:t>
            </a:r>
          </a:p>
        </p:txBody>
      </p:sp>
    </p:spTree>
    <p:extLst>
      <p:ext uri="{BB962C8B-B14F-4D97-AF65-F5344CB8AC3E}">
        <p14:creationId xmlns:p14="http://schemas.microsoft.com/office/powerpoint/2010/main" val="4118958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Shape 256"/>
          <p:cNvSpPr txBox="1">
            <a:spLocks noGrp="1"/>
          </p:cNvSpPr>
          <p:nvPr>
            <p:ph type="subTitle" idx="4294967295"/>
          </p:nvPr>
        </p:nvSpPr>
        <p:spPr>
          <a:xfrm>
            <a:off x="4809831" y="1529963"/>
            <a:ext cx="3758146" cy="2179001"/>
          </a:xfrm>
        </p:spPr>
        <p:txBody>
          <a:bodyPr>
            <a:noAutofit/>
          </a:bodyPr>
          <a:lstStyle/>
          <a:p>
            <a:pPr marL="0" indent="0" algn="ctr">
              <a:buNone/>
            </a:pPr>
            <a:r>
              <a:rPr lang="en-US" sz="3600" dirty="0">
                <a:latin typeface="Lora" pitchFamily="2" charset="77"/>
                <a:sym typeface="Calibri"/>
              </a:rPr>
              <a:t>Chronic Obstructive Pulmonary Disease </a:t>
            </a:r>
            <a:r>
              <a:rPr lang="en-US" sz="3600" dirty="0">
                <a:latin typeface="Lora" pitchFamily="2" charset="77"/>
              </a:rPr>
              <a:t>(COPD)</a:t>
            </a:r>
          </a:p>
        </p:txBody>
      </p:sp>
      <p:pic>
        <p:nvPicPr>
          <p:cNvPr id="25" name="Picture 24" hidden="1">
            <a:extLst>
              <a:ext uri="{FF2B5EF4-FFF2-40B4-BE49-F238E27FC236}">
                <a16:creationId xmlns:a16="http://schemas.microsoft.com/office/drawing/2014/main" id="{96199978-BB66-644C-994B-A3C494999F0D}"/>
              </a:ext>
            </a:extLst>
          </p:cNvPr>
          <p:cNvPicPr>
            <a:picLocks noChangeAspect="1"/>
          </p:cNvPicPr>
          <p:nvPr/>
        </p:nvPicPr>
        <p:blipFill>
          <a:blip r:embed="rId3"/>
          <a:stretch>
            <a:fillRect/>
          </a:stretch>
        </p:blipFill>
        <p:spPr>
          <a:xfrm>
            <a:off x="8080179" y="1120813"/>
            <a:ext cx="598625" cy="598625"/>
          </a:xfrm>
          <a:prstGeom prst="rect">
            <a:avLst/>
          </a:prstGeom>
        </p:spPr>
      </p:pic>
      <p:sp>
        <p:nvSpPr>
          <p:cNvPr id="2" name="Slide Number Placeholder 1">
            <a:extLst>
              <a:ext uri="{FF2B5EF4-FFF2-40B4-BE49-F238E27FC236}">
                <a16:creationId xmlns:a16="http://schemas.microsoft.com/office/drawing/2014/main" id="{5FB8CD9B-BE84-6946-B984-42DC4B051BDC}"/>
              </a:ext>
            </a:extLst>
          </p:cNvPr>
          <p:cNvSpPr>
            <a:spLocks noGrp="1"/>
          </p:cNvSpPr>
          <p:nvPr>
            <p:ph type="sldNum" sz="quarter" idx="12"/>
          </p:nvPr>
        </p:nvSpPr>
        <p:spPr/>
        <p:txBody>
          <a:bodyPr/>
          <a:lstStyle/>
          <a:p>
            <a:pPr defTabSz="685800"/>
            <a:fld id="{C6A2A5A4-61F3-4089-B07C-8628588E5D38}" type="slidenum">
              <a:rPr lang="en-US">
                <a:solidFill>
                  <a:prstClr val="black">
                    <a:tint val="75000"/>
                  </a:prstClr>
                </a:solidFill>
              </a:rPr>
              <a:pPr defTabSz="685800"/>
              <a:t>24</a:t>
            </a:fld>
            <a:endParaRPr lang="en-US">
              <a:solidFill>
                <a:prstClr val="black">
                  <a:tint val="75000"/>
                </a:prstClr>
              </a:solidFill>
            </a:endParaRPr>
          </a:p>
        </p:txBody>
      </p:sp>
      <p:sp>
        <p:nvSpPr>
          <p:cNvPr id="14" name="TextBox 13">
            <a:extLst>
              <a:ext uri="{FF2B5EF4-FFF2-40B4-BE49-F238E27FC236}">
                <a16:creationId xmlns:a16="http://schemas.microsoft.com/office/drawing/2014/main" id="{C08A44B5-28AD-3347-969D-BDFD510C7DB4}"/>
              </a:ext>
            </a:extLst>
          </p:cNvPr>
          <p:cNvSpPr txBox="1"/>
          <p:nvPr/>
        </p:nvSpPr>
        <p:spPr>
          <a:xfrm>
            <a:off x="1306287" y="3998867"/>
            <a:ext cx="184731" cy="300082"/>
          </a:xfrm>
          <a:prstGeom prst="rect">
            <a:avLst/>
          </a:prstGeom>
          <a:noFill/>
        </p:spPr>
        <p:txBody>
          <a:bodyPr wrap="none" rtlCol="0">
            <a:spAutoFit/>
          </a:bodyPr>
          <a:lstStyle/>
          <a:p>
            <a:pPr defTabSz="685800"/>
            <a:endParaRPr lang="en-US" sz="1350" dirty="0">
              <a:solidFill>
                <a:prstClr val="black"/>
              </a:solidFill>
              <a:latin typeface="Calibri" panose="020F0502020204030204"/>
            </a:endParaRPr>
          </a:p>
        </p:txBody>
      </p:sp>
      <p:grpSp>
        <p:nvGrpSpPr>
          <p:cNvPr id="8" name="Group 7">
            <a:extLst>
              <a:ext uri="{FF2B5EF4-FFF2-40B4-BE49-F238E27FC236}">
                <a16:creationId xmlns:a16="http://schemas.microsoft.com/office/drawing/2014/main" id="{C555683A-5734-AE4D-872A-B12F35D19FC4}"/>
              </a:ext>
            </a:extLst>
          </p:cNvPr>
          <p:cNvGrpSpPr/>
          <p:nvPr/>
        </p:nvGrpSpPr>
        <p:grpSpPr>
          <a:xfrm>
            <a:off x="750591" y="4275868"/>
            <a:ext cx="7756153" cy="1563040"/>
            <a:chOff x="998334" y="4188823"/>
            <a:chExt cx="10341538" cy="2084054"/>
          </a:xfrm>
        </p:grpSpPr>
        <p:grpSp>
          <p:nvGrpSpPr>
            <p:cNvPr id="5" name="Group 4">
              <a:extLst>
                <a:ext uri="{FF2B5EF4-FFF2-40B4-BE49-F238E27FC236}">
                  <a16:creationId xmlns:a16="http://schemas.microsoft.com/office/drawing/2014/main" id="{2B5401C6-3ADE-964E-9B0A-6DBDCB58681E}"/>
                </a:ext>
              </a:extLst>
            </p:cNvPr>
            <p:cNvGrpSpPr/>
            <p:nvPr/>
          </p:nvGrpSpPr>
          <p:grpSpPr>
            <a:xfrm>
              <a:off x="1277819" y="4188823"/>
              <a:ext cx="10062053" cy="2084054"/>
              <a:chOff x="1352707" y="4710132"/>
              <a:chExt cx="10062053" cy="2084054"/>
            </a:xfrm>
          </p:grpSpPr>
          <p:grpSp>
            <p:nvGrpSpPr>
              <p:cNvPr id="3" name="Group 2">
                <a:extLst>
                  <a:ext uri="{FF2B5EF4-FFF2-40B4-BE49-F238E27FC236}">
                    <a16:creationId xmlns:a16="http://schemas.microsoft.com/office/drawing/2014/main" id="{D88D71E5-4CE4-054F-BD86-EF04534D534B}"/>
                  </a:ext>
                </a:extLst>
              </p:cNvPr>
              <p:cNvGrpSpPr/>
              <p:nvPr/>
            </p:nvGrpSpPr>
            <p:grpSpPr>
              <a:xfrm>
                <a:off x="1352707" y="4710132"/>
                <a:ext cx="9839398" cy="2084054"/>
                <a:chOff x="1352707" y="4710132"/>
                <a:chExt cx="9839398" cy="2084054"/>
              </a:xfrm>
            </p:grpSpPr>
            <p:grpSp>
              <p:nvGrpSpPr>
                <p:cNvPr id="19" name="Group 18">
                  <a:extLst>
                    <a:ext uri="{FF2B5EF4-FFF2-40B4-BE49-F238E27FC236}">
                      <a16:creationId xmlns:a16="http://schemas.microsoft.com/office/drawing/2014/main" id="{CB343DD8-4846-5246-86D6-EBBD6E93179D}"/>
                    </a:ext>
                  </a:extLst>
                </p:cNvPr>
                <p:cNvGrpSpPr/>
                <p:nvPr/>
              </p:nvGrpSpPr>
              <p:grpSpPr>
                <a:xfrm>
                  <a:off x="1352707" y="4710132"/>
                  <a:ext cx="9819947" cy="2084054"/>
                  <a:chOff x="1352707" y="4710132"/>
                  <a:chExt cx="9819947" cy="2084054"/>
                </a:xfrm>
              </p:grpSpPr>
              <p:cxnSp>
                <p:nvCxnSpPr>
                  <p:cNvPr id="15" name="Shape 303">
                    <a:extLst>
                      <a:ext uri="{FF2B5EF4-FFF2-40B4-BE49-F238E27FC236}">
                        <a16:creationId xmlns:a16="http://schemas.microsoft.com/office/drawing/2014/main" id="{940D7D81-12D1-F14A-B532-2BC98B7209FC}"/>
                      </a:ext>
                    </a:extLst>
                  </p:cNvPr>
                  <p:cNvCxnSpPr>
                    <a:cxnSpLocks/>
                  </p:cNvCxnSpPr>
                  <p:nvPr/>
                </p:nvCxnSpPr>
                <p:spPr>
                  <a:xfrm>
                    <a:off x="1421844" y="5841871"/>
                    <a:ext cx="9750810" cy="0"/>
                  </a:xfrm>
                  <a:prstGeom prst="straightConnector1">
                    <a:avLst/>
                  </a:prstGeom>
                  <a:noFill/>
                  <a:ln w="38100" cap="flat" cmpd="sng">
                    <a:solidFill>
                      <a:schemeClr val="tx1"/>
                    </a:solidFill>
                    <a:prstDash val="sysDot"/>
                    <a:round/>
                    <a:headEnd type="none" w="sm" len="sm"/>
                    <a:tailEnd type="triangle" w="sm" len="sm"/>
                  </a:ln>
                </p:spPr>
              </p:cxnSp>
              <p:grpSp>
                <p:nvGrpSpPr>
                  <p:cNvPr id="13" name="Group 12">
                    <a:extLst>
                      <a:ext uri="{FF2B5EF4-FFF2-40B4-BE49-F238E27FC236}">
                        <a16:creationId xmlns:a16="http://schemas.microsoft.com/office/drawing/2014/main" id="{856BE8C1-C500-8F4C-8C51-13AD0A6C7E22}"/>
                      </a:ext>
                    </a:extLst>
                  </p:cNvPr>
                  <p:cNvGrpSpPr/>
                  <p:nvPr/>
                </p:nvGrpSpPr>
                <p:grpSpPr>
                  <a:xfrm>
                    <a:off x="1352707" y="4710132"/>
                    <a:ext cx="8856081" cy="1256467"/>
                    <a:chOff x="1683782" y="5790628"/>
                    <a:chExt cx="8856081" cy="1256467"/>
                  </a:xfrm>
                </p:grpSpPr>
                <p:sp>
                  <p:nvSpPr>
                    <p:cNvPr id="4" name="Shape 300">
                      <a:extLst>
                        <a:ext uri="{FF2B5EF4-FFF2-40B4-BE49-F238E27FC236}">
                          <a16:creationId xmlns:a16="http://schemas.microsoft.com/office/drawing/2014/main" id="{2501B5ED-096E-1540-939D-85A37A12A0DE}"/>
                        </a:ext>
                      </a:extLst>
                    </p:cNvPr>
                    <p:cNvSpPr/>
                    <p:nvPr/>
                  </p:nvSpPr>
                  <p:spPr>
                    <a:xfrm>
                      <a:off x="1683782" y="6740070"/>
                      <a:ext cx="273231" cy="293808"/>
                    </a:xfrm>
                    <a:prstGeom prst="ellipse">
                      <a:avLst/>
                    </a:prstGeom>
                    <a:solidFill>
                      <a:srgbClr val="FFC602"/>
                    </a:solidFill>
                    <a:ln w="114300" cap="flat" cmpd="sng">
                      <a:noFill/>
                      <a:prstDash val="solid"/>
                      <a:round/>
                      <a:headEnd type="none" w="sm" len="sm"/>
                      <a:tailEnd type="none" w="sm" len="sm"/>
                    </a:ln>
                  </p:spPr>
                  <p:txBody>
                    <a:bodyPr spcFirstLastPara="1" wrap="square" lIns="68569" tIns="68569" rIns="68569" bIns="68569" anchor="ctr" anchorCtr="0">
                      <a:noAutofit/>
                    </a:bodyPr>
                    <a:lstStyle/>
                    <a:p>
                      <a:pPr algn="ctr" defTabSz="685800"/>
                      <a:endParaRPr sz="1200" dirty="0">
                        <a:solidFill>
                          <a:prstClr val="black"/>
                        </a:solidFill>
                        <a:latin typeface="Calibri Light" panose="020F0302020204030204"/>
                        <a:ea typeface="Lora"/>
                        <a:cs typeface="Lora"/>
                        <a:sym typeface="Lora"/>
                      </a:endParaRPr>
                    </a:p>
                  </p:txBody>
                </p:sp>
                <p:sp>
                  <p:nvSpPr>
                    <p:cNvPr id="6" name="Shape 300">
                      <a:extLst>
                        <a:ext uri="{FF2B5EF4-FFF2-40B4-BE49-F238E27FC236}">
                          <a16:creationId xmlns:a16="http://schemas.microsoft.com/office/drawing/2014/main" id="{B54FA9A0-933E-744D-BB96-868958A458FC}"/>
                        </a:ext>
                      </a:extLst>
                    </p:cNvPr>
                    <p:cNvSpPr/>
                    <p:nvPr/>
                  </p:nvSpPr>
                  <p:spPr>
                    <a:xfrm>
                      <a:off x="3976969" y="6723740"/>
                      <a:ext cx="273231" cy="293808"/>
                    </a:xfrm>
                    <a:prstGeom prst="ellipse">
                      <a:avLst/>
                    </a:prstGeom>
                    <a:solidFill>
                      <a:srgbClr val="FFC602"/>
                    </a:solidFill>
                    <a:ln w="114300" cap="flat" cmpd="sng">
                      <a:noFill/>
                      <a:prstDash val="solid"/>
                      <a:round/>
                      <a:headEnd type="none" w="sm" len="sm"/>
                      <a:tailEnd type="none" w="sm" len="sm"/>
                    </a:ln>
                  </p:spPr>
                  <p:txBody>
                    <a:bodyPr spcFirstLastPara="1" wrap="square" lIns="68569" tIns="68569" rIns="68569" bIns="68569" anchor="ctr" anchorCtr="0">
                      <a:noAutofit/>
                    </a:bodyPr>
                    <a:lstStyle/>
                    <a:p>
                      <a:pPr algn="ctr" defTabSz="685800"/>
                      <a:endParaRPr sz="1200" dirty="0">
                        <a:solidFill>
                          <a:prstClr val="black"/>
                        </a:solidFill>
                        <a:latin typeface="Calibri Light" panose="020F0302020204030204"/>
                        <a:ea typeface="Lora"/>
                        <a:cs typeface="Lora"/>
                        <a:sym typeface="Lora"/>
                      </a:endParaRPr>
                    </a:p>
                  </p:txBody>
                </p:sp>
                <p:sp>
                  <p:nvSpPr>
                    <p:cNvPr id="9" name="Shape 300">
                      <a:extLst>
                        <a:ext uri="{FF2B5EF4-FFF2-40B4-BE49-F238E27FC236}">
                          <a16:creationId xmlns:a16="http://schemas.microsoft.com/office/drawing/2014/main" id="{66732541-0D5C-2947-B746-54C2832F3367}"/>
                        </a:ext>
                      </a:extLst>
                    </p:cNvPr>
                    <p:cNvSpPr/>
                    <p:nvPr/>
                  </p:nvSpPr>
                  <p:spPr>
                    <a:xfrm>
                      <a:off x="6543387" y="6753287"/>
                      <a:ext cx="273231" cy="293808"/>
                    </a:xfrm>
                    <a:prstGeom prst="ellipse">
                      <a:avLst/>
                    </a:prstGeom>
                    <a:solidFill>
                      <a:srgbClr val="FFC602"/>
                    </a:solidFill>
                    <a:ln w="114300" cap="flat" cmpd="sng">
                      <a:noFill/>
                      <a:prstDash val="solid"/>
                      <a:round/>
                      <a:headEnd type="none" w="sm" len="sm"/>
                      <a:tailEnd type="none" w="sm" len="sm"/>
                    </a:ln>
                  </p:spPr>
                  <p:txBody>
                    <a:bodyPr spcFirstLastPara="1" wrap="square" lIns="68569" tIns="68569" rIns="68569" bIns="68569" anchor="ctr" anchorCtr="0">
                      <a:noAutofit/>
                    </a:bodyPr>
                    <a:lstStyle/>
                    <a:p>
                      <a:pPr algn="ctr" defTabSz="685800"/>
                      <a:endParaRPr sz="1200" dirty="0">
                        <a:solidFill>
                          <a:prstClr val="black"/>
                        </a:solidFill>
                        <a:latin typeface="Calibri Light" panose="020F0302020204030204"/>
                        <a:ea typeface="Lora"/>
                        <a:cs typeface="Lora"/>
                        <a:sym typeface="Lora"/>
                      </a:endParaRPr>
                    </a:p>
                  </p:txBody>
                </p:sp>
                <p:sp>
                  <p:nvSpPr>
                    <p:cNvPr id="7" name="Rectangle 6">
                      <a:extLst>
                        <a:ext uri="{FF2B5EF4-FFF2-40B4-BE49-F238E27FC236}">
                          <a16:creationId xmlns:a16="http://schemas.microsoft.com/office/drawing/2014/main" id="{9E7089B8-2C01-2B4A-A879-4E3258781F1F}"/>
                        </a:ext>
                      </a:extLst>
                    </p:cNvPr>
                    <p:cNvSpPr/>
                    <p:nvPr/>
                  </p:nvSpPr>
                  <p:spPr>
                    <a:xfrm>
                      <a:off x="2186901" y="6120656"/>
                      <a:ext cx="246308" cy="430887"/>
                    </a:xfrm>
                    <a:prstGeom prst="rect">
                      <a:avLst/>
                    </a:prstGeom>
                  </p:spPr>
                  <p:txBody>
                    <a:bodyPr wrap="none">
                      <a:spAutoFit/>
                    </a:bodyPr>
                    <a:lstStyle/>
                    <a:p>
                      <a:pPr algn="ctr" defTabSz="685800"/>
                      <a:endParaRPr lang="en-US" sz="1500" dirty="0">
                        <a:solidFill>
                          <a:prstClr val="black"/>
                        </a:solidFill>
                        <a:latin typeface="Calibri Light" panose="020F0302020204030204"/>
                        <a:ea typeface="Lora"/>
                        <a:cs typeface="Lora"/>
                        <a:sym typeface="Lora"/>
                      </a:endParaRPr>
                    </a:p>
                  </p:txBody>
                </p:sp>
                <p:sp>
                  <p:nvSpPr>
                    <p:cNvPr id="10" name="Rectangle 9">
                      <a:extLst>
                        <a:ext uri="{FF2B5EF4-FFF2-40B4-BE49-F238E27FC236}">
                          <a16:creationId xmlns:a16="http://schemas.microsoft.com/office/drawing/2014/main" id="{6E423D75-47CE-9949-A347-83FA210BC9F4}"/>
                        </a:ext>
                      </a:extLst>
                    </p:cNvPr>
                    <p:cNvSpPr/>
                    <p:nvPr/>
                  </p:nvSpPr>
                  <p:spPr>
                    <a:xfrm>
                      <a:off x="3401725" y="6130452"/>
                      <a:ext cx="1423724" cy="400109"/>
                    </a:xfrm>
                    <a:prstGeom prst="rect">
                      <a:avLst/>
                    </a:prstGeom>
                  </p:spPr>
                  <p:txBody>
                    <a:bodyPr wrap="none">
                      <a:spAutoFit/>
                    </a:bodyPr>
                    <a:lstStyle/>
                    <a:p>
                      <a:pPr algn="ctr" defTabSz="685800"/>
                      <a:r>
                        <a:rPr lang="en-US" sz="1350" dirty="0">
                          <a:solidFill>
                            <a:prstClr val="black"/>
                          </a:solidFill>
                          <a:latin typeface="Calibri Light" panose="020F0302020204030204"/>
                          <a:ea typeface="Lora"/>
                          <a:cs typeface="Lora"/>
                          <a:sym typeface="Lora"/>
                        </a:rPr>
                        <a:t>classification</a:t>
                      </a:r>
                    </a:p>
                  </p:txBody>
                </p:sp>
                <p:sp>
                  <p:nvSpPr>
                    <p:cNvPr id="11" name="Rectangle 10">
                      <a:extLst>
                        <a:ext uri="{FF2B5EF4-FFF2-40B4-BE49-F238E27FC236}">
                          <a16:creationId xmlns:a16="http://schemas.microsoft.com/office/drawing/2014/main" id="{553F8C1D-5BA7-D54A-8AFF-623C26A8DC12}"/>
                        </a:ext>
                      </a:extLst>
                    </p:cNvPr>
                    <p:cNvSpPr/>
                    <p:nvPr/>
                  </p:nvSpPr>
                  <p:spPr>
                    <a:xfrm>
                      <a:off x="5704219" y="5790628"/>
                      <a:ext cx="2028333" cy="954108"/>
                    </a:xfrm>
                    <a:prstGeom prst="rect">
                      <a:avLst/>
                    </a:prstGeom>
                  </p:spPr>
                  <p:txBody>
                    <a:bodyPr wrap="none">
                      <a:spAutoFit/>
                    </a:bodyPr>
                    <a:lstStyle/>
                    <a:p>
                      <a:pPr algn="ctr" defTabSz="685800"/>
                      <a:r>
                        <a:rPr lang="en-US" sz="1350" dirty="0">
                          <a:solidFill>
                            <a:prstClr val="black"/>
                          </a:solidFill>
                          <a:latin typeface="Calibri Light" panose="020F0302020204030204"/>
                          <a:ea typeface="Lora"/>
                          <a:cs typeface="Lora"/>
                          <a:sym typeface="Lora"/>
                        </a:rPr>
                        <a:t>Acute Exacerbation</a:t>
                      </a:r>
                    </a:p>
                    <a:p>
                      <a:pPr algn="ctr" defTabSz="685800"/>
                      <a:r>
                        <a:rPr lang="en-US" sz="1350" dirty="0">
                          <a:solidFill>
                            <a:prstClr val="black"/>
                          </a:solidFill>
                          <a:latin typeface="Calibri Light" panose="020F0302020204030204"/>
                          <a:ea typeface="Lora"/>
                          <a:cs typeface="Lora"/>
                          <a:sym typeface="Lora"/>
                        </a:rPr>
                        <a:t>of COPD</a:t>
                      </a:r>
                    </a:p>
                    <a:p>
                      <a:pPr algn="ctr" defTabSz="685800"/>
                      <a:r>
                        <a:rPr lang="en-US" sz="1350" dirty="0">
                          <a:solidFill>
                            <a:prstClr val="black"/>
                          </a:solidFill>
                          <a:latin typeface="Calibri Light" panose="020F0302020204030204"/>
                          <a:ea typeface="Lora"/>
                          <a:cs typeface="Lora"/>
                          <a:sym typeface="Lora"/>
                        </a:rPr>
                        <a:t>(AECOPD)</a:t>
                      </a:r>
                    </a:p>
                  </p:txBody>
                </p:sp>
                <p:sp>
                  <p:nvSpPr>
                    <p:cNvPr id="17" name="Rectangle 16">
                      <a:extLst>
                        <a:ext uri="{FF2B5EF4-FFF2-40B4-BE49-F238E27FC236}">
                          <a16:creationId xmlns:a16="http://schemas.microsoft.com/office/drawing/2014/main" id="{3FCCBC66-A626-3F40-AECC-70AA1B90975F}"/>
                        </a:ext>
                      </a:extLst>
                    </p:cNvPr>
                    <p:cNvSpPr/>
                    <p:nvPr/>
                  </p:nvSpPr>
                  <p:spPr>
                    <a:xfrm>
                      <a:off x="8542563" y="5929127"/>
                      <a:ext cx="1997300" cy="677108"/>
                    </a:xfrm>
                    <a:prstGeom prst="rect">
                      <a:avLst/>
                    </a:prstGeom>
                  </p:spPr>
                  <p:txBody>
                    <a:bodyPr wrap="none">
                      <a:spAutoFit/>
                    </a:bodyPr>
                    <a:lstStyle/>
                    <a:p>
                      <a:pPr algn="ctr" defTabSz="685800"/>
                      <a:r>
                        <a:rPr lang="en-US" sz="1350" dirty="0">
                          <a:solidFill>
                            <a:prstClr val="black"/>
                          </a:solidFill>
                          <a:latin typeface="Calibri Light" panose="020F0302020204030204"/>
                          <a:ea typeface="Lora"/>
                          <a:cs typeface="Lora"/>
                          <a:sym typeface="Lora"/>
                        </a:rPr>
                        <a:t>Intensive Care Unit</a:t>
                      </a:r>
                    </a:p>
                    <a:p>
                      <a:pPr algn="ctr" defTabSz="685800"/>
                      <a:r>
                        <a:rPr lang="en-US" sz="1350" dirty="0">
                          <a:solidFill>
                            <a:prstClr val="black"/>
                          </a:solidFill>
                          <a:latin typeface="Calibri Light" panose="020F0302020204030204"/>
                          <a:ea typeface="Lora"/>
                          <a:cs typeface="Lora"/>
                          <a:sym typeface="Lora"/>
                        </a:rPr>
                        <a:t>(ICU)</a:t>
                      </a:r>
                    </a:p>
                  </p:txBody>
                </p:sp>
              </p:grpSp>
              <p:sp>
                <p:nvSpPr>
                  <p:cNvPr id="20" name="Rectangle 19">
                    <a:extLst>
                      <a:ext uri="{FF2B5EF4-FFF2-40B4-BE49-F238E27FC236}">
                        <a16:creationId xmlns:a16="http://schemas.microsoft.com/office/drawing/2014/main" id="{4A3852BE-5D7C-774C-BA19-0AE14E3F6C7F}"/>
                      </a:ext>
                    </a:extLst>
                  </p:cNvPr>
                  <p:cNvSpPr/>
                  <p:nvPr/>
                </p:nvSpPr>
                <p:spPr>
                  <a:xfrm>
                    <a:off x="5892009" y="6301743"/>
                    <a:ext cx="810479" cy="492443"/>
                  </a:xfrm>
                  <a:prstGeom prst="rect">
                    <a:avLst/>
                  </a:prstGeom>
                </p:spPr>
                <p:txBody>
                  <a:bodyPr wrap="none">
                    <a:spAutoFit/>
                  </a:bodyPr>
                  <a:lstStyle/>
                  <a:p>
                    <a:pPr algn="ctr" defTabSz="685800"/>
                    <a:r>
                      <a:rPr lang="en-US" dirty="0">
                        <a:solidFill>
                          <a:prstClr val="black"/>
                        </a:solidFill>
                        <a:latin typeface="Calibri Light" panose="020F0302020204030204"/>
                        <a:ea typeface="Lora"/>
                        <a:cs typeface="Lora"/>
                        <a:sym typeface="Lora"/>
                      </a:rPr>
                      <a:t>time</a:t>
                    </a:r>
                  </a:p>
                </p:txBody>
              </p:sp>
              <p:sp>
                <p:nvSpPr>
                  <p:cNvPr id="24" name="Shape 300">
                    <a:extLst>
                      <a:ext uri="{FF2B5EF4-FFF2-40B4-BE49-F238E27FC236}">
                        <a16:creationId xmlns:a16="http://schemas.microsoft.com/office/drawing/2014/main" id="{8EFEA487-746F-C045-81B3-5914794414B5}"/>
                      </a:ext>
                    </a:extLst>
                  </p:cNvPr>
                  <p:cNvSpPr/>
                  <p:nvPr/>
                </p:nvSpPr>
                <p:spPr>
                  <a:xfrm>
                    <a:off x="9073524" y="5651673"/>
                    <a:ext cx="273231" cy="293808"/>
                  </a:xfrm>
                  <a:prstGeom prst="ellipse">
                    <a:avLst/>
                  </a:prstGeom>
                  <a:solidFill>
                    <a:srgbClr val="FFC602"/>
                  </a:solidFill>
                  <a:ln w="114300" cap="flat" cmpd="sng">
                    <a:noFill/>
                    <a:prstDash val="solid"/>
                    <a:round/>
                    <a:headEnd type="none" w="sm" len="sm"/>
                    <a:tailEnd type="none" w="sm" len="sm"/>
                  </a:ln>
                </p:spPr>
                <p:txBody>
                  <a:bodyPr spcFirstLastPara="1" wrap="square" lIns="68569" tIns="68569" rIns="68569" bIns="68569" anchor="ctr" anchorCtr="0">
                    <a:noAutofit/>
                  </a:bodyPr>
                  <a:lstStyle/>
                  <a:p>
                    <a:pPr algn="ctr" defTabSz="685800"/>
                    <a:endParaRPr sz="1200" dirty="0">
                      <a:solidFill>
                        <a:prstClr val="black"/>
                      </a:solidFill>
                      <a:latin typeface="Calibri Light" panose="020F0302020204030204"/>
                      <a:ea typeface="Lora"/>
                      <a:cs typeface="Lora"/>
                      <a:sym typeface="Lora"/>
                    </a:endParaRPr>
                  </a:p>
                </p:txBody>
              </p:sp>
            </p:grpSp>
            <p:sp>
              <p:nvSpPr>
                <p:cNvPr id="26" name="Shape 300">
                  <a:extLst>
                    <a:ext uri="{FF2B5EF4-FFF2-40B4-BE49-F238E27FC236}">
                      <a16:creationId xmlns:a16="http://schemas.microsoft.com/office/drawing/2014/main" id="{F485F064-0C55-7046-A0A7-442336FC4B5B}"/>
                    </a:ext>
                  </a:extLst>
                </p:cNvPr>
                <p:cNvSpPr/>
                <p:nvPr/>
              </p:nvSpPr>
              <p:spPr>
                <a:xfrm>
                  <a:off x="10918874" y="5694967"/>
                  <a:ext cx="273231" cy="293808"/>
                </a:xfrm>
                <a:prstGeom prst="ellipse">
                  <a:avLst/>
                </a:prstGeom>
                <a:solidFill>
                  <a:srgbClr val="FFC602"/>
                </a:solidFill>
                <a:ln w="114300" cap="flat" cmpd="sng">
                  <a:noFill/>
                  <a:prstDash val="solid"/>
                  <a:round/>
                  <a:headEnd type="none" w="sm" len="sm"/>
                  <a:tailEnd type="none" w="sm" len="sm"/>
                </a:ln>
              </p:spPr>
              <p:txBody>
                <a:bodyPr spcFirstLastPara="1" wrap="square" lIns="68569" tIns="68569" rIns="68569" bIns="68569" anchor="ctr" anchorCtr="0">
                  <a:noAutofit/>
                </a:bodyPr>
                <a:lstStyle/>
                <a:p>
                  <a:pPr algn="ctr" defTabSz="685800"/>
                  <a:endParaRPr sz="1200" dirty="0">
                    <a:solidFill>
                      <a:prstClr val="black"/>
                    </a:solidFill>
                    <a:latin typeface="Calibri Light" panose="020F0302020204030204"/>
                    <a:ea typeface="Lora"/>
                    <a:cs typeface="Lora"/>
                    <a:sym typeface="Lora"/>
                  </a:endParaRPr>
                </a:p>
              </p:txBody>
            </p:sp>
          </p:grpSp>
          <p:sp>
            <p:nvSpPr>
              <p:cNvPr id="28" name="Rectangle 27">
                <a:extLst>
                  <a:ext uri="{FF2B5EF4-FFF2-40B4-BE49-F238E27FC236}">
                    <a16:creationId xmlns:a16="http://schemas.microsoft.com/office/drawing/2014/main" id="{4BE3B154-0995-D948-9E5D-1BB80DF81E7F}"/>
                  </a:ext>
                </a:extLst>
              </p:cNvPr>
              <p:cNvSpPr/>
              <p:nvPr/>
            </p:nvSpPr>
            <p:spPr>
              <a:xfrm>
                <a:off x="10634289" y="5047409"/>
                <a:ext cx="780471" cy="400109"/>
              </a:xfrm>
              <a:prstGeom prst="rect">
                <a:avLst/>
              </a:prstGeom>
            </p:spPr>
            <p:txBody>
              <a:bodyPr wrap="none">
                <a:spAutoFit/>
              </a:bodyPr>
              <a:lstStyle/>
              <a:p>
                <a:pPr algn="ctr" defTabSz="685800"/>
                <a:r>
                  <a:rPr lang="en-US" sz="1350" dirty="0">
                    <a:solidFill>
                      <a:prstClr val="black"/>
                    </a:solidFill>
                    <a:latin typeface="Calibri Light" panose="020F0302020204030204"/>
                    <a:ea typeface="Lora"/>
                    <a:cs typeface="Lora"/>
                    <a:sym typeface="Lora"/>
                  </a:rPr>
                  <a:t>death</a:t>
                </a:r>
              </a:p>
            </p:txBody>
          </p:sp>
        </p:grpSp>
        <p:sp>
          <p:nvSpPr>
            <p:cNvPr id="27" name="Rectangle 26">
              <a:extLst>
                <a:ext uri="{FF2B5EF4-FFF2-40B4-BE49-F238E27FC236}">
                  <a16:creationId xmlns:a16="http://schemas.microsoft.com/office/drawing/2014/main" id="{D1FC557F-85CB-BC4F-A21F-D3DEFB9754FD}"/>
                </a:ext>
              </a:extLst>
            </p:cNvPr>
            <p:cNvSpPr/>
            <p:nvPr/>
          </p:nvSpPr>
          <p:spPr>
            <a:xfrm>
              <a:off x="998334" y="4535991"/>
              <a:ext cx="1105432" cy="400109"/>
            </a:xfrm>
            <a:prstGeom prst="rect">
              <a:avLst/>
            </a:prstGeom>
          </p:spPr>
          <p:txBody>
            <a:bodyPr wrap="none">
              <a:spAutoFit/>
            </a:bodyPr>
            <a:lstStyle/>
            <a:p>
              <a:pPr algn="ctr" defTabSz="685800"/>
              <a:r>
                <a:rPr lang="en-US" sz="1350" dirty="0">
                  <a:solidFill>
                    <a:prstClr val="black"/>
                  </a:solidFill>
                  <a:latin typeface="Calibri Light" panose="020F0302020204030204"/>
                  <a:ea typeface="Lora"/>
                  <a:cs typeface="Lora"/>
                  <a:sym typeface="Lora"/>
                </a:rPr>
                <a:t>diagnosis</a:t>
              </a:r>
            </a:p>
          </p:txBody>
        </p:sp>
      </p:grpSp>
      <p:cxnSp>
        <p:nvCxnSpPr>
          <p:cNvPr id="18" name="Straight Arrow Connector 17">
            <a:extLst>
              <a:ext uri="{FF2B5EF4-FFF2-40B4-BE49-F238E27FC236}">
                <a16:creationId xmlns:a16="http://schemas.microsoft.com/office/drawing/2014/main" id="{A9A1F799-84AB-274A-AB02-CF868257FD77}"/>
              </a:ext>
            </a:extLst>
          </p:cNvPr>
          <p:cNvCxnSpPr>
            <a:cxnSpLocks/>
          </p:cNvCxnSpPr>
          <p:nvPr/>
        </p:nvCxnSpPr>
        <p:spPr>
          <a:xfrm>
            <a:off x="4110575" y="5795449"/>
            <a:ext cx="1112391" cy="0"/>
          </a:xfrm>
          <a:prstGeom prst="straightConnector1">
            <a:avLst/>
          </a:prstGeom>
          <a:ln w="19050">
            <a:solidFill>
              <a:schemeClr val="tx1">
                <a:lumMod val="95000"/>
                <a:lumOff val="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68C90FD-92A7-7547-A640-BCE3573E3BCE}"/>
              </a:ext>
            </a:extLst>
          </p:cNvPr>
          <p:cNvPicPr>
            <a:picLocks noChangeAspect="1"/>
          </p:cNvPicPr>
          <p:nvPr/>
        </p:nvPicPr>
        <p:blipFill>
          <a:blip r:embed="rId4"/>
          <a:stretch>
            <a:fillRect/>
          </a:stretch>
        </p:blipFill>
        <p:spPr>
          <a:xfrm>
            <a:off x="1122566" y="1190474"/>
            <a:ext cx="2988011" cy="2988011"/>
          </a:xfrm>
          <a:prstGeom prst="rect">
            <a:avLst/>
          </a:prstGeom>
          <a:ln>
            <a:noFill/>
          </a:ln>
          <a:effectLst>
            <a:softEdge rad="112500"/>
          </a:effectLst>
        </p:spPr>
      </p:pic>
    </p:spTree>
    <p:extLst>
      <p:ext uri="{BB962C8B-B14F-4D97-AF65-F5344CB8AC3E}">
        <p14:creationId xmlns:p14="http://schemas.microsoft.com/office/powerpoint/2010/main" val="505314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77"/>
        <p:cNvGrpSpPr/>
        <p:nvPr/>
      </p:nvGrpSpPr>
      <p:grpSpPr>
        <a:xfrm>
          <a:off x="0" y="0"/>
          <a:ext cx="0" cy="0"/>
          <a:chOff x="0" y="0"/>
          <a:chExt cx="0" cy="0"/>
        </a:xfrm>
      </p:grpSpPr>
      <p:sp>
        <p:nvSpPr>
          <p:cNvPr id="278" name="Shape 278"/>
          <p:cNvSpPr txBox="1">
            <a:spLocks noGrp="1"/>
          </p:cNvSpPr>
          <p:nvPr>
            <p:ph type="ctrTitle" idx="4294967295"/>
          </p:nvPr>
        </p:nvSpPr>
        <p:spPr>
          <a:xfrm>
            <a:off x="685801" y="1200451"/>
            <a:ext cx="7772400" cy="894900"/>
          </a:xfrm>
          <a:prstGeom prst="rect">
            <a:avLst/>
          </a:prstGeom>
        </p:spPr>
        <p:txBody>
          <a:bodyPr spcFirstLastPara="1" vert="horz" wrap="square" lIns="91425" tIns="91425" rIns="91425" bIns="91425" rtlCol="0" anchor="b" anchorCtr="0">
            <a:noAutofit/>
          </a:bodyPr>
          <a:lstStyle/>
          <a:p>
            <a:pPr algn="ctr"/>
            <a:r>
              <a:rPr lang="en" sz="4800" b="1" dirty="0">
                <a:latin typeface="Lora" pitchFamily="2" charset="77"/>
              </a:rPr>
              <a:t>4th</a:t>
            </a:r>
            <a:endParaRPr sz="4800" b="1" dirty="0">
              <a:latin typeface="Lora" pitchFamily="2" charset="77"/>
            </a:endParaRPr>
          </a:p>
        </p:txBody>
      </p:sp>
      <p:sp>
        <p:nvSpPr>
          <p:cNvPr id="279" name="Shape 279"/>
          <p:cNvSpPr txBox="1">
            <a:spLocks noGrp="1"/>
          </p:cNvSpPr>
          <p:nvPr>
            <p:ph type="subTitle" idx="4294967295"/>
          </p:nvPr>
        </p:nvSpPr>
        <p:spPr>
          <a:xfrm>
            <a:off x="685801" y="1811360"/>
            <a:ext cx="7772400" cy="463200"/>
          </a:xfrm>
          <a:prstGeom prst="rect">
            <a:avLst/>
          </a:prstGeom>
        </p:spPr>
        <p:txBody>
          <a:bodyPr spcFirstLastPara="1" vert="horz" wrap="square" lIns="91425" tIns="91425" rIns="91425" bIns="91425" rtlCol="0" anchor="t" anchorCtr="0">
            <a:noAutofit/>
          </a:bodyPr>
          <a:lstStyle/>
          <a:p>
            <a:pPr marL="0" indent="0" algn="ctr">
              <a:spcBef>
                <a:spcPts val="600"/>
              </a:spcBef>
              <a:buNone/>
            </a:pPr>
            <a:r>
              <a:rPr lang="en-US" dirty="0">
                <a:latin typeface="Calibri Light" panose="020F0302020204030204" pitchFamily="34" charset="0"/>
                <a:cs typeface="Calibri Light" panose="020F0302020204030204" pitchFamily="34" charset="0"/>
              </a:rPr>
              <a:t>l</a:t>
            </a:r>
            <a:r>
              <a:rPr lang="en" dirty="0">
                <a:latin typeface="Calibri Light" panose="020F0302020204030204" pitchFamily="34" charset="0"/>
                <a:cs typeface="Calibri Light" panose="020F0302020204030204" pitchFamily="34" charset="0"/>
              </a:rPr>
              <a:t>eading cause of death in the U.S.</a:t>
            </a:r>
            <a:endParaRPr dirty="0">
              <a:latin typeface="Calibri Light" panose="020F0302020204030204" pitchFamily="34" charset="0"/>
              <a:cs typeface="Calibri Light" panose="020F0302020204030204" pitchFamily="34" charset="0"/>
            </a:endParaRPr>
          </a:p>
        </p:txBody>
      </p:sp>
      <p:sp>
        <p:nvSpPr>
          <p:cNvPr id="280" name="Shape 280"/>
          <p:cNvSpPr txBox="1">
            <a:spLocks noGrp="1"/>
          </p:cNvSpPr>
          <p:nvPr>
            <p:ph type="ctrTitle" idx="4294967295"/>
          </p:nvPr>
        </p:nvSpPr>
        <p:spPr>
          <a:xfrm>
            <a:off x="685801" y="4397591"/>
            <a:ext cx="7772400" cy="894900"/>
          </a:xfrm>
          <a:prstGeom prst="rect">
            <a:avLst/>
          </a:prstGeom>
        </p:spPr>
        <p:txBody>
          <a:bodyPr spcFirstLastPara="1" vert="horz" wrap="square" lIns="91425" tIns="91425" rIns="91425" bIns="91425" rtlCol="0" anchor="b" anchorCtr="0">
            <a:noAutofit/>
          </a:bodyPr>
          <a:lstStyle/>
          <a:p>
            <a:pPr algn="ctr"/>
            <a:r>
              <a:rPr lang="en" sz="4800" b="1" dirty="0">
                <a:highlight>
                  <a:srgbClr val="FFCD00"/>
                </a:highlight>
                <a:latin typeface="Lora" pitchFamily="2" charset="77"/>
              </a:rPr>
              <a:t>$50 billion</a:t>
            </a:r>
            <a:endParaRPr sz="4800" b="1" dirty="0">
              <a:highlight>
                <a:srgbClr val="FFCD00"/>
              </a:highlight>
              <a:latin typeface="Lora" pitchFamily="2" charset="77"/>
            </a:endParaRPr>
          </a:p>
        </p:txBody>
      </p:sp>
      <p:sp>
        <p:nvSpPr>
          <p:cNvPr id="281" name="Shape 281"/>
          <p:cNvSpPr txBox="1">
            <a:spLocks noGrp="1"/>
          </p:cNvSpPr>
          <p:nvPr>
            <p:ph type="subTitle" idx="4294967295"/>
          </p:nvPr>
        </p:nvSpPr>
        <p:spPr>
          <a:xfrm>
            <a:off x="685801" y="5168821"/>
            <a:ext cx="7772400" cy="463200"/>
          </a:xfrm>
          <a:prstGeom prst="rect">
            <a:avLst/>
          </a:prstGeom>
        </p:spPr>
        <p:txBody>
          <a:bodyPr spcFirstLastPara="1" vert="horz" wrap="square" lIns="91425" tIns="91425" rIns="91425" bIns="91425" rtlCol="0" anchor="t" anchorCtr="0">
            <a:noAutofit/>
          </a:bodyPr>
          <a:lstStyle/>
          <a:p>
            <a:pPr marL="0" indent="0" algn="ctr">
              <a:spcBef>
                <a:spcPts val="600"/>
              </a:spcBef>
              <a:buNone/>
            </a:pPr>
            <a:r>
              <a:rPr lang="en-US" dirty="0"/>
              <a:t>hospitalizations are the greatest contributor</a:t>
            </a:r>
            <a:endParaRPr dirty="0">
              <a:latin typeface="Calibri Light" panose="020F0302020204030204" pitchFamily="34" charset="0"/>
              <a:cs typeface="Calibri Light" panose="020F0302020204030204" pitchFamily="34" charset="0"/>
            </a:endParaRPr>
          </a:p>
        </p:txBody>
      </p:sp>
      <p:sp>
        <p:nvSpPr>
          <p:cNvPr id="282" name="Shape 282"/>
          <p:cNvSpPr txBox="1">
            <a:spLocks noGrp="1"/>
          </p:cNvSpPr>
          <p:nvPr>
            <p:ph type="ctrTitle" idx="4294967295"/>
          </p:nvPr>
        </p:nvSpPr>
        <p:spPr>
          <a:xfrm>
            <a:off x="685801" y="2789216"/>
            <a:ext cx="7772400" cy="894900"/>
          </a:xfrm>
          <a:prstGeom prst="rect">
            <a:avLst/>
          </a:prstGeom>
        </p:spPr>
        <p:txBody>
          <a:bodyPr spcFirstLastPara="1" vert="horz" wrap="square" lIns="91425" tIns="91425" rIns="91425" bIns="91425" rtlCol="0" anchor="b" anchorCtr="0">
            <a:noAutofit/>
          </a:bodyPr>
          <a:lstStyle/>
          <a:p>
            <a:pPr algn="ctr"/>
            <a:r>
              <a:rPr lang="en" sz="4800" b="1" dirty="0">
                <a:latin typeface="Lora" pitchFamily="2" charset="77"/>
              </a:rPr>
              <a:t>65 million</a:t>
            </a:r>
            <a:endParaRPr sz="4800" b="1" dirty="0">
              <a:latin typeface="Lora" pitchFamily="2" charset="77"/>
            </a:endParaRPr>
          </a:p>
        </p:txBody>
      </p:sp>
      <p:sp>
        <p:nvSpPr>
          <p:cNvPr id="283" name="Shape 283"/>
          <p:cNvSpPr txBox="1">
            <a:spLocks noGrp="1"/>
          </p:cNvSpPr>
          <p:nvPr>
            <p:ph type="subTitle" idx="4294967295"/>
          </p:nvPr>
        </p:nvSpPr>
        <p:spPr>
          <a:xfrm>
            <a:off x="685801" y="3400125"/>
            <a:ext cx="7772400" cy="463200"/>
          </a:xfrm>
          <a:prstGeom prst="rect">
            <a:avLst/>
          </a:prstGeom>
        </p:spPr>
        <p:txBody>
          <a:bodyPr spcFirstLastPara="1" vert="horz" wrap="square" lIns="91425" tIns="91425" rIns="91425" bIns="91425" rtlCol="0" anchor="t" anchorCtr="0">
            <a:noAutofit/>
          </a:bodyPr>
          <a:lstStyle/>
          <a:p>
            <a:pPr marL="0" indent="0" algn="ctr">
              <a:spcBef>
                <a:spcPts val="600"/>
              </a:spcBef>
              <a:buNone/>
            </a:pPr>
            <a:r>
              <a:rPr lang="en-US" dirty="0">
                <a:latin typeface="Calibri Light" panose="020F0302020204030204" pitchFamily="34" charset="0"/>
                <a:cs typeface="Calibri Light" panose="020F0302020204030204" pitchFamily="34" charset="0"/>
              </a:rPr>
              <a:t>people</a:t>
            </a:r>
            <a:r>
              <a:rPr lang="en" dirty="0">
                <a:latin typeface="Calibri Light" panose="020F0302020204030204" pitchFamily="34" charset="0"/>
                <a:cs typeface="Calibri Light" panose="020F0302020204030204" pitchFamily="34" charset="0"/>
              </a:rPr>
              <a:t> affected worldwide</a:t>
            </a:r>
            <a:endParaRPr dirty="0">
              <a:latin typeface="Calibri Light" panose="020F0302020204030204" pitchFamily="34" charset="0"/>
              <a:cs typeface="Calibri Light" panose="020F0302020204030204" pitchFamily="34" charset="0"/>
            </a:endParaRPr>
          </a:p>
        </p:txBody>
      </p:sp>
      <p:grpSp>
        <p:nvGrpSpPr>
          <p:cNvPr id="5" name="Group 4">
            <a:extLst>
              <a:ext uri="{FF2B5EF4-FFF2-40B4-BE49-F238E27FC236}">
                <a16:creationId xmlns:a16="http://schemas.microsoft.com/office/drawing/2014/main" id="{4CC79E92-93B9-E74B-BC16-9FB6EC98425D}"/>
              </a:ext>
            </a:extLst>
          </p:cNvPr>
          <p:cNvGrpSpPr/>
          <p:nvPr/>
        </p:nvGrpSpPr>
        <p:grpSpPr>
          <a:xfrm>
            <a:off x="425278" y="1179447"/>
            <a:ext cx="1367114" cy="1263825"/>
            <a:chOff x="-329487" y="1918124"/>
            <a:chExt cx="1822819" cy="1685100"/>
          </a:xfrm>
        </p:grpSpPr>
        <p:sp>
          <p:nvSpPr>
            <p:cNvPr id="18" name="Shape 300">
              <a:extLst>
                <a:ext uri="{FF2B5EF4-FFF2-40B4-BE49-F238E27FC236}">
                  <a16:creationId xmlns:a16="http://schemas.microsoft.com/office/drawing/2014/main" id="{53D35C63-EE17-AE43-9BD6-14F91277A53C}"/>
                </a:ext>
              </a:extLst>
            </p:cNvPr>
            <p:cNvSpPr/>
            <p:nvPr/>
          </p:nvSpPr>
          <p:spPr>
            <a:xfrm>
              <a:off x="-329487" y="1918124"/>
              <a:ext cx="1822819" cy="1685100"/>
            </a:xfrm>
            <a:prstGeom prst="ellipse">
              <a:avLst/>
            </a:prstGeom>
            <a:noFill/>
            <a:ln w="114300" cap="flat" cmpd="sng">
              <a:solidFill>
                <a:srgbClr val="FFCD00"/>
              </a:solidFill>
              <a:prstDash val="solid"/>
              <a:round/>
              <a:headEnd type="none" w="sm" len="sm"/>
              <a:tailEnd type="none" w="sm" len="sm"/>
            </a:ln>
          </p:spPr>
          <p:txBody>
            <a:bodyPr spcFirstLastPara="1" wrap="square" lIns="68569" tIns="68569" rIns="68569" bIns="68569" anchor="ctr" anchorCtr="0">
              <a:noAutofit/>
            </a:bodyPr>
            <a:lstStyle/>
            <a:p>
              <a:pPr algn="ctr" defTabSz="685800"/>
              <a:endParaRPr sz="1350" b="1" dirty="0">
                <a:solidFill>
                  <a:prstClr val="black"/>
                </a:solidFill>
                <a:latin typeface="Lora"/>
                <a:ea typeface="Lora"/>
                <a:cs typeface="Lora"/>
                <a:sym typeface="Lora"/>
              </a:endParaRPr>
            </a:p>
          </p:txBody>
        </p:sp>
        <p:sp>
          <p:nvSpPr>
            <p:cNvPr id="19" name="Rectangle 18">
              <a:extLst>
                <a:ext uri="{FF2B5EF4-FFF2-40B4-BE49-F238E27FC236}">
                  <a16:creationId xmlns:a16="http://schemas.microsoft.com/office/drawing/2014/main" id="{7F3F9C63-6AAA-EE43-A0A9-FF0D3970106B}"/>
                </a:ext>
              </a:extLst>
            </p:cNvPr>
            <p:cNvSpPr/>
            <p:nvPr/>
          </p:nvSpPr>
          <p:spPr>
            <a:xfrm rot="19733127">
              <a:off x="-256790" y="2348097"/>
              <a:ext cx="1677423" cy="738664"/>
            </a:xfrm>
            <a:prstGeom prst="rect">
              <a:avLst/>
            </a:prstGeom>
          </p:spPr>
          <p:txBody>
            <a:bodyPr wrap="square">
              <a:spAutoFit/>
            </a:bodyPr>
            <a:lstStyle/>
            <a:p>
              <a:pPr defTabSz="685800"/>
              <a:r>
                <a:rPr lang="en-US" sz="3000" b="1" dirty="0">
                  <a:solidFill>
                    <a:prstClr val="black">
                      <a:lumMod val="95000"/>
                      <a:lumOff val="5000"/>
                    </a:prstClr>
                  </a:solidFill>
                  <a:latin typeface="Lora" pitchFamily="2" charset="77"/>
                  <a:sym typeface="Calibri"/>
                </a:rPr>
                <a:t>COPD</a:t>
              </a:r>
              <a:endParaRPr lang="en-US" sz="3000" b="1" dirty="0">
                <a:solidFill>
                  <a:prstClr val="black">
                    <a:lumMod val="95000"/>
                    <a:lumOff val="5000"/>
                  </a:prstClr>
                </a:solidFill>
                <a:latin typeface="Lora" pitchFamily="2" charset="77"/>
              </a:endParaRPr>
            </a:p>
          </p:txBody>
        </p:sp>
      </p:grpSp>
      <p:sp>
        <p:nvSpPr>
          <p:cNvPr id="2" name="Slide Number Placeholder 1">
            <a:extLst>
              <a:ext uri="{FF2B5EF4-FFF2-40B4-BE49-F238E27FC236}">
                <a16:creationId xmlns:a16="http://schemas.microsoft.com/office/drawing/2014/main" id="{1E93A2FC-E494-CF4A-B056-56AB8A59615C}"/>
              </a:ext>
            </a:extLst>
          </p:cNvPr>
          <p:cNvSpPr>
            <a:spLocks noGrp="1"/>
          </p:cNvSpPr>
          <p:nvPr>
            <p:ph type="sldNum" sz="quarter" idx="12"/>
          </p:nvPr>
        </p:nvSpPr>
        <p:spPr/>
        <p:txBody>
          <a:bodyPr/>
          <a:lstStyle/>
          <a:p>
            <a:pPr defTabSz="685800"/>
            <a:fld id="{C6A2A5A4-61F3-4089-B07C-8628588E5D38}" type="slidenum">
              <a:rPr lang="en-US">
                <a:solidFill>
                  <a:prstClr val="black">
                    <a:tint val="75000"/>
                  </a:prstClr>
                </a:solidFill>
              </a:rPr>
              <a:pPr defTabSz="685800"/>
              <a:t>25</a:t>
            </a:fld>
            <a:endParaRPr lang="en-US">
              <a:solidFill>
                <a:prstClr val="black">
                  <a:tint val="75000"/>
                </a:prstClr>
              </a:solidFill>
            </a:endParaRPr>
          </a:p>
        </p:txBody>
      </p:sp>
    </p:spTree>
    <p:extLst>
      <p:ext uri="{BB962C8B-B14F-4D97-AF65-F5344CB8AC3E}">
        <p14:creationId xmlns:p14="http://schemas.microsoft.com/office/powerpoint/2010/main" val="3651553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6" name="Title 5">
            <a:extLst>
              <a:ext uri="{FF2B5EF4-FFF2-40B4-BE49-F238E27FC236}">
                <a16:creationId xmlns:a16="http://schemas.microsoft.com/office/drawing/2014/main" id="{12F85847-D3A4-ED47-8147-B09DBAA3A915}"/>
              </a:ext>
            </a:extLst>
          </p:cNvPr>
          <p:cNvSpPr>
            <a:spLocks noGrp="1"/>
          </p:cNvSpPr>
          <p:nvPr>
            <p:ph type="title"/>
          </p:nvPr>
        </p:nvSpPr>
        <p:spPr/>
        <p:txBody>
          <a:bodyPr/>
          <a:lstStyle/>
          <a:p>
            <a:pPr algn="ctr"/>
            <a:r>
              <a:rPr lang="en-US" dirty="0">
                <a:latin typeface="Lora" pitchFamily="2" charset="77"/>
                <a:sym typeface="Calibri"/>
              </a:rPr>
              <a:t>Acute Exacerbation of COPD (AECOPD)</a:t>
            </a:r>
            <a:endParaRPr lang="en-US" dirty="0">
              <a:latin typeface="Lora" pitchFamily="2" charset="77"/>
            </a:endParaRPr>
          </a:p>
        </p:txBody>
      </p:sp>
      <p:sp>
        <p:nvSpPr>
          <p:cNvPr id="4" name="Rectangle 3">
            <a:extLst>
              <a:ext uri="{FF2B5EF4-FFF2-40B4-BE49-F238E27FC236}">
                <a16:creationId xmlns:a16="http://schemas.microsoft.com/office/drawing/2014/main" id="{C6C7DD0B-2E8C-304F-B774-C64BA67F66CA}"/>
              </a:ext>
            </a:extLst>
          </p:cNvPr>
          <p:cNvSpPr/>
          <p:nvPr/>
        </p:nvSpPr>
        <p:spPr>
          <a:xfrm>
            <a:off x="3675891" y="4878757"/>
            <a:ext cx="4120615" cy="317266"/>
          </a:xfrm>
          <a:prstGeom prst="rect">
            <a:avLst/>
          </a:prstGeom>
        </p:spPr>
        <p:txBody>
          <a:bodyPr wrap="none">
            <a:spAutoFit/>
          </a:bodyPr>
          <a:lstStyle/>
          <a:p>
            <a:pPr marL="342892" indent="-285743" algn="ctr" defTabSz="685800">
              <a:lnSpc>
                <a:spcPct val="115000"/>
              </a:lnSpc>
              <a:buClr>
                <a:srgbClr val="000000"/>
              </a:buClr>
              <a:buSzPts val="2400"/>
            </a:pPr>
            <a:r>
              <a:rPr lang="en-US" sz="1350" dirty="0">
                <a:solidFill>
                  <a:prstClr val="black"/>
                </a:solidFill>
                <a:latin typeface="Calibri Light" panose="020F0302020204030204"/>
              </a:rPr>
              <a:t>“The typical duration of therapy for AECOPD is 5 days.” </a:t>
            </a:r>
            <a:r>
              <a:rPr lang="en-US" sz="1350" baseline="30000" dirty="0">
                <a:solidFill>
                  <a:prstClr val="black"/>
                </a:solidFill>
                <a:latin typeface="Calibri Light" panose="020F0302020204030204"/>
              </a:rPr>
              <a:t>7</a:t>
            </a:r>
          </a:p>
        </p:txBody>
      </p:sp>
      <p:sp>
        <p:nvSpPr>
          <p:cNvPr id="5" name="Rectangle 4">
            <a:extLst>
              <a:ext uri="{FF2B5EF4-FFF2-40B4-BE49-F238E27FC236}">
                <a16:creationId xmlns:a16="http://schemas.microsoft.com/office/drawing/2014/main" id="{5F507E00-7582-D143-9D6A-F7D01A16950E}"/>
              </a:ext>
            </a:extLst>
          </p:cNvPr>
          <p:cNvSpPr/>
          <p:nvPr/>
        </p:nvSpPr>
        <p:spPr>
          <a:xfrm>
            <a:off x="4100056" y="4267446"/>
            <a:ext cx="3431282" cy="507831"/>
          </a:xfrm>
          <a:prstGeom prst="rect">
            <a:avLst/>
          </a:prstGeom>
        </p:spPr>
        <p:txBody>
          <a:bodyPr wrap="square">
            <a:spAutoFit/>
          </a:bodyPr>
          <a:lstStyle/>
          <a:p>
            <a:pPr marL="214308" indent="-214308" algn="ctr" defTabSz="685800"/>
            <a:r>
              <a:rPr lang="en-US" sz="1350" dirty="0">
                <a:solidFill>
                  <a:prstClr val="black"/>
                </a:solidFill>
                <a:latin typeface="Calibri Light" panose="020F0302020204030204"/>
              </a:rPr>
              <a:t>“Exacerbations requiring hospitalization have a risk of mortality of approximately 10%.” </a:t>
            </a:r>
            <a:r>
              <a:rPr lang="en-US" sz="1350" baseline="30000" dirty="0">
                <a:solidFill>
                  <a:prstClr val="black"/>
                </a:solidFill>
                <a:latin typeface="Calibri Light" panose="020F0302020204030204"/>
              </a:rPr>
              <a:t>6</a:t>
            </a:r>
            <a:endParaRPr lang="en-US" sz="1350" baseline="30000" dirty="0">
              <a:solidFill>
                <a:prstClr val="black"/>
              </a:solidFill>
              <a:latin typeface="Calibri Light" panose="020F0302020204030204"/>
              <a:sym typeface="Calibri"/>
            </a:endParaRPr>
          </a:p>
        </p:txBody>
      </p:sp>
      <p:sp>
        <p:nvSpPr>
          <p:cNvPr id="7" name="Slide Number Placeholder 6">
            <a:extLst>
              <a:ext uri="{FF2B5EF4-FFF2-40B4-BE49-F238E27FC236}">
                <a16:creationId xmlns:a16="http://schemas.microsoft.com/office/drawing/2014/main" id="{F319284C-217F-1247-A3C6-67A2160DB970}"/>
              </a:ext>
            </a:extLst>
          </p:cNvPr>
          <p:cNvSpPr>
            <a:spLocks noGrp="1"/>
          </p:cNvSpPr>
          <p:nvPr>
            <p:ph type="sldNum" sz="quarter" idx="12"/>
          </p:nvPr>
        </p:nvSpPr>
        <p:spPr/>
        <p:txBody>
          <a:bodyPr/>
          <a:lstStyle/>
          <a:p>
            <a:pPr defTabSz="685800"/>
            <a:fld id="{C6A2A5A4-61F3-4089-B07C-8628588E5D38}" type="slidenum">
              <a:rPr lang="en-US">
                <a:solidFill>
                  <a:prstClr val="black">
                    <a:tint val="75000"/>
                  </a:prstClr>
                </a:solidFill>
                <a:latin typeface="Calibri Light" panose="020F0302020204030204"/>
              </a:rPr>
              <a:pPr defTabSz="685800"/>
              <a:t>26</a:t>
            </a:fld>
            <a:endParaRPr lang="en-US">
              <a:solidFill>
                <a:prstClr val="black">
                  <a:tint val="75000"/>
                </a:prstClr>
              </a:solidFill>
              <a:latin typeface="Calibri Light" panose="020F0302020204030204"/>
            </a:endParaRPr>
          </a:p>
        </p:txBody>
      </p:sp>
      <p:cxnSp>
        <p:nvCxnSpPr>
          <p:cNvPr id="284" name="Shape 284"/>
          <p:cNvCxnSpPr>
            <a:cxnSpLocks/>
            <a:stCxn id="293" idx="2"/>
            <a:endCxn id="36" idx="6"/>
          </p:cNvCxnSpPr>
          <p:nvPr/>
        </p:nvCxnSpPr>
        <p:spPr>
          <a:xfrm>
            <a:off x="721403" y="2358679"/>
            <a:ext cx="0" cy="2033702"/>
          </a:xfrm>
          <a:prstGeom prst="straightConnector1">
            <a:avLst/>
          </a:prstGeom>
          <a:noFill/>
          <a:ln w="9525" cap="flat" cmpd="sng">
            <a:solidFill>
              <a:srgbClr val="B3B3B3"/>
            </a:solidFill>
            <a:prstDash val="dash"/>
            <a:round/>
            <a:headEnd type="none" w="med" len="med"/>
            <a:tailEnd type="none" w="med" len="med"/>
          </a:ln>
        </p:spPr>
      </p:cxnSp>
      <p:cxnSp>
        <p:nvCxnSpPr>
          <p:cNvPr id="71" name="Shape 286">
            <a:extLst>
              <a:ext uri="{FF2B5EF4-FFF2-40B4-BE49-F238E27FC236}">
                <a16:creationId xmlns:a16="http://schemas.microsoft.com/office/drawing/2014/main" id="{BCCCF16F-A965-4B49-A77C-57FC09DDA8E7}"/>
              </a:ext>
            </a:extLst>
          </p:cNvPr>
          <p:cNvCxnSpPr>
            <a:cxnSpLocks/>
          </p:cNvCxnSpPr>
          <p:nvPr/>
        </p:nvCxnSpPr>
        <p:spPr>
          <a:xfrm flipV="1">
            <a:off x="3094677" y="3334958"/>
            <a:ext cx="1679801" cy="1499"/>
          </a:xfrm>
          <a:prstGeom prst="straightConnector1">
            <a:avLst/>
          </a:prstGeom>
          <a:noFill/>
          <a:ln w="9525" cap="flat" cmpd="sng">
            <a:solidFill>
              <a:srgbClr val="415665"/>
            </a:solidFill>
            <a:prstDash val="solid"/>
            <a:round/>
            <a:headEnd type="none" w="med" len="med"/>
            <a:tailEnd type="arrow" w="med" len="med"/>
          </a:ln>
        </p:spPr>
      </p:cxnSp>
      <p:grpSp>
        <p:nvGrpSpPr>
          <p:cNvPr id="2" name="Group 1">
            <a:extLst>
              <a:ext uri="{FF2B5EF4-FFF2-40B4-BE49-F238E27FC236}">
                <a16:creationId xmlns:a16="http://schemas.microsoft.com/office/drawing/2014/main" id="{9D0E8478-262D-234B-AE3B-749DF088044F}"/>
              </a:ext>
            </a:extLst>
          </p:cNvPr>
          <p:cNvGrpSpPr/>
          <p:nvPr/>
        </p:nvGrpSpPr>
        <p:grpSpPr>
          <a:xfrm rot="5400000">
            <a:off x="1117527" y="1453374"/>
            <a:ext cx="807566" cy="1979442"/>
            <a:chOff x="2142556" y="1310316"/>
            <a:chExt cx="1327972" cy="3017484"/>
          </a:xfrm>
        </p:grpSpPr>
        <p:cxnSp>
          <p:nvCxnSpPr>
            <p:cNvPr id="285" name="Shape 285"/>
            <p:cNvCxnSpPr/>
            <p:nvPr/>
          </p:nvCxnSpPr>
          <p:spPr>
            <a:xfrm rot="10800000">
              <a:off x="2806700" y="2921000"/>
              <a:ext cx="0" cy="1168400"/>
            </a:xfrm>
            <a:prstGeom prst="straightConnector1">
              <a:avLst/>
            </a:prstGeom>
            <a:noFill/>
            <a:ln w="9525" cap="flat" cmpd="sng">
              <a:solidFill>
                <a:srgbClr val="415665"/>
              </a:solidFill>
              <a:prstDash val="solid"/>
              <a:round/>
              <a:headEnd type="oval" w="med" len="med"/>
              <a:tailEnd type="oval" w="med" len="med"/>
            </a:ln>
          </p:spPr>
        </p:cxnSp>
        <p:sp>
          <p:nvSpPr>
            <p:cNvPr id="288" name="Shape 288"/>
            <p:cNvSpPr txBox="1"/>
            <p:nvPr/>
          </p:nvSpPr>
          <p:spPr>
            <a:xfrm rot="16200000">
              <a:off x="2035442" y="1417430"/>
              <a:ext cx="1542200" cy="1327972"/>
            </a:xfrm>
            <a:prstGeom prst="rect">
              <a:avLst/>
            </a:prstGeom>
            <a:noFill/>
            <a:ln>
              <a:noFill/>
            </a:ln>
          </p:spPr>
          <p:txBody>
            <a:bodyPr spcFirstLastPara="1" wrap="square" lIns="89154" tIns="91425" rIns="91425" bIns="91425" anchor="t" anchorCtr="0">
              <a:normAutofit/>
            </a:bodyPr>
            <a:lstStyle/>
            <a:p>
              <a:pPr algn="ctr" defTabSz="685800"/>
              <a:r>
                <a:rPr lang="en-US" sz="1200" dirty="0">
                  <a:solidFill>
                    <a:prstClr val="black"/>
                  </a:solidFill>
                  <a:latin typeface="Calibri Light" panose="020F0302020204030204"/>
                  <a:sym typeface="Calibri"/>
                </a:rPr>
                <a:t>sudden worsening of symptoms</a:t>
              </a:r>
            </a:p>
            <a:p>
              <a:pPr algn="ctr" defTabSz="685800"/>
              <a:endParaRPr sz="1200" b="1" dirty="0">
                <a:solidFill>
                  <a:srgbClr val="415665"/>
                </a:solidFill>
                <a:latin typeface="Calibri Light" panose="020F0302020204030204"/>
                <a:ea typeface="Source Sans Pro"/>
                <a:cs typeface="Source Sans Pro"/>
                <a:sym typeface="Source Sans Pro"/>
              </a:endParaRPr>
            </a:p>
          </p:txBody>
        </p:sp>
        <p:grpSp>
          <p:nvGrpSpPr>
            <p:cNvPr id="291" name="Shape 291"/>
            <p:cNvGrpSpPr/>
            <p:nvPr/>
          </p:nvGrpSpPr>
          <p:grpSpPr>
            <a:xfrm>
              <a:off x="2517485" y="3749400"/>
              <a:ext cx="578400" cy="578400"/>
              <a:chOff x="5382800" y="412975"/>
              <a:chExt cx="433800" cy="433800"/>
            </a:xfrm>
          </p:grpSpPr>
          <p:sp>
            <p:nvSpPr>
              <p:cNvPr id="292" name="Shape 292"/>
              <p:cNvSpPr/>
              <p:nvPr/>
            </p:nvSpPr>
            <p:spPr>
              <a:xfrm>
                <a:off x="5382800" y="412975"/>
                <a:ext cx="433800" cy="433800"/>
              </a:xfrm>
              <a:prstGeom prst="ellipse">
                <a:avLst/>
              </a:prstGeom>
              <a:solidFill>
                <a:srgbClr val="F8CD46">
                  <a:alpha val="36540"/>
                </a:srgbClr>
              </a:solidFill>
              <a:ln>
                <a:noFill/>
              </a:ln>
            </p:spPr>
            <p:txBody>
              <a:bodyPr spcFirstLastPara="1" wrap="square" lIns="91425" tIns="91425" rIns="91425" bIns="91425" anchor="ctr" anchorCtr="0">
                <a:normAutofit fontScale="40000" lnSpcReduction="20000"/>
              </a:bodyPr>
              <a:lstStyle/>
              <a:p>
                <a:pPr defTabSz="685800"/>
                <a:endParaRPr>
                  <a:solidFill>
                    <a:prstClr val="black"/>
                  </a:solidFill>
                  <a:latin typeface="Calibri Light" panose="020F0302020204030204"/>
                </a:endParaRPr>
              </a:p>
            </p:txBody>
          </p:sp>
          <p:sp>
            <p:nvSpPr>
              <p:cNvPr id="293" name="Shape 293"/>
              <p:cNvSpPr/>
              <p:nvPr/>
            </p:nvSpPr>
            <p:spPr>
              <a:xfrm>
                <a:off x="5495482" y="525658"/>
                <a:ext cx="208200" cy="208200"/>
              </a:xfrm>
              <a:prstGeom prst="ellipse">
                <a:avLst/>
              </a:prstGeom>
              <a:solidFill>
                <a:srgbClr val="F8CD46">
                  <a:alpha val="36540"/>
                </a:srgbClr>
              </a:solidFill>
              <a:ln>
                <a:noFill/>
              </a:ln>
            </p:spPr>
            <p:txBody>
              <a:bodyPr spcFirstLastPara="1" wrap="square" lIns="91425" tIns="91425" rIns="91425" bIns="91425" anchor="ctr" anchorCtr="0">
                <a:normAutofit fontScale="25000" lnSpcReduction="20000"/>
              </a:bodyPr>
              <a:lstStyle/>
              <a:p>
                <a:pPr defTabSz="685800"/>
                <a:endParaRPr>
                  <a:solidFill>
                    <a:prstClr val="black"/>
                  </a:solidFill>
                  <a:latin typeface="Calibri Light" panose="020F0302020204030204"/>
                </a:endParaRPr>
              </a:p>
            </p:txBody>
          </p:sp>
          <p:sp>
            <p:nvSpPr>
              <p:cNvPr id="294" name="Shape 294"/>
              <p:cNvSpPr/>
              <p:nvPr/>
            </p:nvSpPr>
            <p:spPr>
              <a:xfrm>
                <a:off x="5544573" y="597152"/>
                <a:ext cx="110100" cy="110100"/>
              </a:xfrm>
              <a:prstGeom prst="ellipse">
                <a:avLst/>
              </a:prstGeom>
              <a:solidFill>
                <a:srgbClr val="E09D40"/>
              </a:solidFill>
              <a:ln>
                <a:noFill/>
              </a:ln>
            </p:spPr>
            <p:txBody>
              <a:bodyPr spcFirstLastPara="1" wrap="square" lIns="91425" tIns="91425" rIns="91425" bIns="91425" anchor="ctr" anchorCtr="0">
                <a:normAutofit fontScale="25000" lnSpcReduction="20000"/>
              </a:bodyPr>
              <a:lstStyle/>
              <a:p>
                <a:pPr defTabSz="685800"/>
                <a:endParaRPr>
                  <a:solidFill>
                    <a:prstClr val="black"/>
                  </a:solidFill>
                  <a:latin typeface="Calibri Light" panose="020F0302020204030204"/>
                </a:endParaRPr>
              </a:p>
            </p:txBody>
          </p:sp>
        </p:grpSp>
      </p:grpSp>
      <p:grpSp>
        <p:nvGrpSpPr>
          <p:cNvPr id="3" name="Group 2">
            <a:extLst>
              <a:ext uri="{FF2B5EF4-FFF2-40B4-BE49-F238E27FC236}">
                <a16:creationId xmlns:a16="http://schemas.microsoft.com/office/drawing/2014/main" id="{7E7A2A71-5A70-3E47-B959-6676133F0A7E}"/>
              </a:ext>
            </a:extLst>
          </p:cNvPr>
          <p:cNvGrpSpPr/>
          <p:nvPr/>
        </p:nvGrpSpPr>
        <p:grpSpPr>
          <a:xfrm rot="16200000">
            <a:off x="1198295" y="2429554"/>
            <a:ext cx="646048" cy="1979424"/>
            <a:chOff x="5564804" y="3749400"/>
            <a:chExt cx="1062369" cy="3017456"/>
          </a:xfrm>
        </p:grpSpPr>
        <p:cxnSp>
          <p:nvCxnSpPr>
            <p:cNvPr id="286" name="Shape 286"/>
            <p:cNvCxnSpPr/>
            <p:nvPr/>
          </p:nvCxnSpPr>
          <p:spPr>
            <a:xfrm>
              <a:off x="6096000" y="3975100"/>
              <a:ext cx="0" cy="1168400"/>
            </a:xfrm>
            <a:prstGeom prst="straightConnector1">
              <a:avLst/>
            </a:prstGeom>
            <a:noFill/>
            <a:ln w="9525" cap="flat" cmpd="sng">
              <a:solidFill>
                <a:srgbClr val="415665"/>
              </a:solidFill>
              <a:prstDash val="solid"/>
              <a:round/>
              <a:headEnd type="oval" w="med" len="med"/>
              <a:tailEnd type="oval" w="med" len="med"/>
            </a:ln>
          </p:spPr>
        </p:cxnSp>
        <p:sp>
          <p:nvSpPr>
            <p:cNvPr id="289" name="Shape 289"/>
            <p:cNvSpPr txBox="1"/>
            <p:nvPr/>
          </p:nvSpPr>
          <p:spPr>
            <a:xfrm rot="5400000">
              <a:off x="5324916" y="5464598"/>
              <a:ext cx="1542146" cy="1062369"/>
            </a:xfrm>
            <a:prstGeom prst="rect">
              <a:avLst/>
            </a:prstGeom>
            <a:noFill/>
            <a:ln>
              <a:noFill/>
            </a:ln>
          </p:spPr>
          <p:txBody>
            <a:bodyPr spcFirstLastPara="1" wrap="square" lIns="89154" tIns="91425" rIns="91425" bIns="91425" anchor="t" anchorCtr="0">
              <a:normAutofit fontScale="92500" lnSpcReduction="10000"/>
            </a:bodyPr>
            <a:lstStyle/>
            <a:p>
              <a:pPr algn="ctr" defTabSz="685800"/>
              <a:r>
                <a:rPr lang="en-US" sz="1200" dirty="0">
                  <a:solidFill>
                    <a:prstClr val="black"/>
                  </a:solidFill>
                  <a:latin typeface="Calibri Light" panose="020F0302020204030204"/>
                </a:rPr>
                <a:t>major factor affecting mortality </a:t>
              </a:r>
              <a:r>
                <a:rPr lang="en-US" sz="1200" baseline="30000" dirty="0">
                  <a:solidFill>
                    <a:prstClr val="black"/>
                  </a:solidFill>
                  <a:latin typeface="Calibri Light" panose="020F0302020204030204"/>
                </a:rPr>
                <a:t>7</a:t>
              </a:r>
              <a:endParaRPr sz="1200" b="1" baseline="30000" dirty="0">
                <a:solidFill>
                  <a:srgbClr val="415665"/>
                </a:solidFill>
                <a:latin typeface="Calibri Light" panose="020F0302020204030204"/>
                <a:ea typeface="Source Sans Pro"/>
                <a:cs typeface="Source Sans Pro"/>
                <a:sym typeface="Source Sans Pro"/>
              </a:endParaRPr>
            </a:p>
          </p:txBody>
        </p:sp>
        <p:grpSp>
          <p:nvGrpSpPr>
            <p:cNvPr id="295" name="Shape 295"/>
            <p:cNvGrpSpPr/>
            <p:nvPr/>
          </p:nvGrpSpPr>
          <p:grpSpPr>
            <a:xfrm>
              <a:off x="5806785" y="3749400"/>
              <a:ext cx="578400" cy="578400"/>
              <a:chOff x="5382800" y="412975"/>
              <a:chExt cx="433800" cy="433800"/>
            </a:xfrm>
          </p:grpSpPr>
          <p:sp>
            <p:nvSpPr>
              <p:cNvPr id="296" name="Shape 296"/>
              <p:cNvSpPr/>
              <p:nvPr/>
            </p:nvSpPr>
            <p:spPr>
              <a:xfrm>
                <a:off x="5382800" y="412975"/>
                <a:ext cx="433800" cy="433800"/>
              </a:xfrm>
              <a:prstGeom prst="ellipse">
                <a:avLst/>
              </a:prstGeom>
              <a:solidFill>
                <a:srgbClr val="0DB7C4">
                  <a:alpha val="36540"/>
                </a:srgbClr>
              </a:solidFill>
              <a:ln>
                <a:noFill/>
              </a:ln>
            </p:spPr>
            <p:txBody>
              <a:bodyPr spcFirstLastPara="1" wrap="square" lIns="91425" tIns="91425" rIns="91425" bIns="91425" anchor="ctr" anchorCtr="0">
                <a:normAutofit fontScale="40000" lnSpcReduction="20000"/>
              </a:bodyPr>
              <a:lstStyle/>
              <a:p>
                <a:pPr defTabSz="685800"/>
                <a:endParaRPr>
                  <a:solidFill>
                    <a:prstClr val="black"/>
                  </a:solidFill>
                  <a:latin typeface="Calibri Light" panose="020F0302020204030204"/>
                </a:endParaRPr>
              </a:p>
            </p:txBody>
          </p:sp>
          <p:sp>
            <p:nvSpPr>
              <p:cNvPr id="297" name="Shape 297"/>
              <p:cNvSpPr/>
              <p:nvPr/>
            </p:nvSpPr>
            <p:spPr>
              <a:xfrm>
                <a:off x="5495482" y="525658"/>
                <a:ext cx="208200" cy="208200"/>
              </a:xfrm>
              <a:prstGeom prst="ellipse">
                <a:avLst/>
              </a:prstGeom>
              <a:solidFill>
                <a:srgbClr val="0DB7C4">
                  <a:alpha val="36540"/>
                </a:srgbClr>
              </a:solidFill>
              <a:ln>
                <a:noFill/>
              </a:ln>
            </p:spPr>
            <p:txBody>
              <a:bodyPr spcFirstLastPara="1" wrap="square" lIns="91425" tIns="91425" rIns="91425" bIns="91425" anchor="ctr" anchorCtr="0">
                <a:normAutofit fontScale="25000" lnSpcReduction="20000"/>
              </a:bodyPr>
              <a:lstStyle/>
              <a:p>
                <a:pPr defTabSz="685800"/>
                <a:endParaRPr>
                  <a:solidFill>
                    <a:prstClr val="black"/>
                  </a:solidFill>
                  <a:latin typeface="Calibri Light" panose="020F0302020204030204"/>
                </a:endParaRPr>
              </a:p>
            </p:txBody>
          </p:sp>
          <p:sp>
            <p:nvSpPr>
              <p:cNvPr id="298" name="Shape 298"/>
              <p:cNvSpPr/>
              <p:nvPr/>
            </p:nvSpPr>
            <p:spPr>
              <a:xfrm>
                <a:off x="5544573" y="552345"/>
                <a:ext cx="110100" cy="110100"/>
              </a:xfrm>
              <a:prstGeom prst="ellipse">
                <a:avLst/>
              </a:prstGeom>
              <a:solidFill>
                <a:srgbClr val="0DB7C4"/>
              </a:solidFill>
              <a:ln>
                <a:noFill/>
              </a:ln>
            </p:spPr>
            <p:txBody>
              <a:bodyPr spcFirstLastPara="1" wrap="square" lIns="91425" tIns="91425" rIns="91425" bIns="91425" anchor="ctr" anchorCtr="0">
                <a:normAutofit fontScale="25000" lnSpcReduction="20000"/>
              </a:bodyPr>
              <a:lstStyle/>
              <a:p>
                <a:pPr defTabSz="685800"/>
                <a:endParaRPr>
                  <a:solidFill>
                    <a:prstClr val="black"/>
                  </a:solidFill>
                  <a:latin typeface="Calibri Light" panose="020F0302020204030204"/>
                </a:endParaRPr>
              </a:p>
            </p:txBody>
          </p:sp>
        </p:grpSp>
      </p:grpSp>
      <p:grpSp>
        <p:nvGrpSpPr>
          <p:cNvPr id="31" name="Group 30">
            <a:extLst>
              <a:ext uri="{FF2B5EF4-FFF2-40B4-BE49-F238E27FC236}">
                <a16:creationId xmlns:a16="http://schemas.microsoft.com/office/drawing/2014/main" id="{810EEA12-43A6-474B-8250-AFA5BAF90B9D}"/>
              </a:ext>
            </a:extLst>
          </p:cNvPr>
          <p:cNvGrpSpPr/>
          <p:nvPr/>
        </p:nvGrpSpPr>
        <p:grpSpPr>
          <a:xfrm rot="5400000">
            <a:off x="1110430" y="3369774"/>
            <a:ext cx="718731" cy="1876414"/>
            <a:chOff x="2215594" y="1467374"/>
            <a:chExt cx="1181890" cy="2860426"/>
          </a:xfrm>
        </p:grpSpPr>
        <p:cxnSp>
          <p:nvCxnSpPr>
            <p:cNvPr id="32" name="Shape 285">
              <a:extLst>
                <a:ext uri="{FF2B5EF4-FFF2-40B4-BE49-F238E27FC236}">
                  <a16:creationId xmlns:a16="http://schemas.microsoft.com/office/drawing/2014/main" id="{1087E6DC-CF62-F443-94C1-BA206B253056}"/>
                </a:ext>
              </a:extLst>
            </p:cNvPr>
            <p:cNvCxnSpPr/>
            <p:nvPr/>
          </p:nvCxnSpPr>
          <p:spPr>
            <a:xfrm rot="10800000">
              <a:off x="2806700" y="2921000"/>
              <a:ext cx="0" cy="1168400"/>
            </a:xfrm>
            <a:prstGeom prst="straightConnector1">
              <a:avLst/>
            </a:prstGeom>
            <a:noFill/>
            <a:ln w="9525" cap="flat" cmpd="sng">
              <a:solidFill>
                <a:srgbClr val="415665"/>
              </a:solidFill>
              <a:prstDash val="solid"/>
              <a:round/>
              <a:headEnd type="oval" w="med" len="med"/>
              <a:tailEnd type="oval" w="med" len="med"/>
            </a:ln>
          </p:spPr>
        </p:cxnSp>
        <p:sp>
          <p:nvSpPr>
            <p:cNvPr id="33" name="Shape 288">
              <a:extLst>
                <a:ext uri="{FF2B5EF4-FFF2-40B4-BE49-F238E27FC236}">
                  <a16:creationId xmlns:a16="http://schemas.microsoft.com/office/drawing/2014/main" id="{AB7BEB9A-A597-B847-B41E-421230699CEB}"/>
                </a:ext>
              </a:extLst>
            </p:cNvPr>
            <p:cNvSpPr txBox="1"/>
            <p:nvPr/>
          </p:nvSpPr>
          <p:spPr>
            <a:xfrm rot="16200000">
              <a:off x="2192495" y="1490473"/>
              <a:ext cx="1228087" cy="1181890"/>
            </a:xfrm>
            <a:prstGeom prst="rect">
              <a:avLst/>
            </a:prstGeom>
            <a:noFill/>
            <a:ln>
              <a:noFill/>
            </a:ln>
          </p:spPr>
          <p:txBody>
            <a:bodyPr spcFirstLastPara="1" wrap="square" lIns="89154" tIns="91425" rIns="91425" bIns="91425" anchor="t" anchorCtr="0">
              <a:normAutofit fontScale="92500" lnSpcReduction="10000"/>
            </a:bodyPr>
            <a:lstStyle/>
            <a:p>
              <a:pPr algn="ctr" defTabSz="685800">
                <a:lnSpc>
                  <a:spcPct val="115000"/>
                </a:lnSpc>
                <a:buClr>
                  <a:srgbClr val="000000"/>
                </a:buClr>
                <a:buSzPts val="2400"/>
              </a:pPr>
              <a:r>
                <a:rPr lang="en-US" sz="1200" dirty="0">
                  <a:solidFill>
                    <a:prstClr val="black"/>
                  </a:solidFill>
                  <a:latin typeface="Calibri Light" panose="020F0302020204030204"/>
                  <a:sym typeface="Calibri"/>
                </a:rPr>
                <a:t>Cause is hard to determine</a:t>
              </a:r>
              <a:endParaRPr sz="1200" b="1" dirty="0">
                <a:solidFill>
                  <a:srgbClr val="415665"/>
                </a:solidFill>
                <a:latin typeface="Calibri Light" panose="020F0302020204030204"/>
                <a:ea typeface="Source Sans Pro"/>
                <a:cs typeface="Source Sans Pro"/>
                <a:sym typeface="Source Sans Pro"/>
              </a:endParaRPr>
            </a:p>
          </p:txBody>
        </p:sp>
        <p:grpSp>
          <p:nvGrpSpPr>
            <p:cNvPr id="34" name="Shape 291">
              <a:extLst>
                <a:ext uri="{FF2B5EF4-FFF2-40B4-BE49-F238E27FC236}">
                  <a16:creationId xmlns:a16="http://schemas.microsoft.com/office/drawing/2014/main" id="{4D95F54D-FCEC-7F44-BA18-A1324B1C67CF}"/>
                </a:ext>
              </a:extLst>
            </p:cNvPr>
            <p:cNvGrpSpPr/>
            <p:nvPr/>
          </p:nvGrpSpPr>
          <p:grpSpPr>
            <a:xfrm>
              <a:off x="2517485" y="3749400"/>
              <a:ext cx="578400" cy="578400"/>
              <a:chOff x="5382800" y="412975"/>
              <a:chExt cx="433800" cy="433800"/>
            </a:xfrm>
          </p:grpSpPr>
          <p:sp>
            <p:nvSpPr>
              <p:cNvPr id="35" name="Shape 292">
                <a:extLst>
                  <a:ext uri="{FF2B5EF4-FFF2-40B4-BE49-F238E27FC236}">
                    <a16:creationId xmlns:a16="http://schemas.microsoft.com/office/drawing/2014/main" id="{48477569-9F82-944F-9CF5-FDB09052843B}"/>
                  </a:ext>
                </a:extLst>
              </p:cNvPr>
              <p:cNvSpPr/>
              <p:nvPr/>
            </p:nvSpPr>
            <p:spPr>
              <a:xfrm>
                <a:off x="5382800" y="412975"/>
                <a:ext cx="433800" cy="433800"/>
              </a:xfrm>
              <a:prstGeom prst="ellipse">
                <a:avLst/>
              </a:prstGeom>
              <a:solidFill>
                <a:srgbClr val="F8CD46">
                  <a:alpha val="36540"/>
                </a:srgbClr>
              </a:solidFill>
              <a:ln>
                <a:noFill/>
              </a:ln>
            </p:spPr>
            <p:txBody>
              <a:bodyPr spcFirstLastPara="1" wrap="square" lIns="91425" tIns="91425" rIns="91425" bIns="91425" anchor="ctr" anchorCtr="0">
                <a:normAutofit fontScale="40000" lnSpcReduction="20000"/>
              </a:bodyPr>
              <a:lstStyle/>
              <a:p>
                <a:pPr defTabSz="685800"/>
                <a:endParaRPr>
                  <a:solidFill>
                    <a:prstClr val="black"/>
                  </a:solidFill>
                  <a:latin typeface="Calibri Light" panose="020F0302020204030204"/>
                </a:endParaRPr>
              </a:p>
            </p:txBody>
          </p:sp>
          <p:sp>
            <p:nvSpPr>
              <p:cNvPr id="36" name="Shape 293">
                <a:extLst>
                  <a:ext uri="{FF2B5EF4-FFF2-40B4-BE49-F238E27FC236}">
                    <a16:creationId xmlns:a16="http://schemas.microsoft.com/office/drawing/2014/main" id="{79042340-05FD-444A-904B-F3216C61E826}"/>
                  </a:ext>
                </a:extLst>
              </p:cNvPr>
              <p:cNvSpPr/>
              <p:nvPr/>
            </p:nvSpPr>
            <p:spPr>
              <a:xfrm>
                <a:off x="5495482" y="525658"/>
                <a:ext cx="208200" cy="208200"/>
              </a:xfrm>
              <a:prstGeom prst="ellipse">
                <a:avLst/>
              </a:prstGeom>
              <a:solidFill>
                <a:srgbClr val="F8CD46">
                  <a:alpha val="36540"/>
                </a:srgbClr>
              </a:solidFill>
              <a:ln>
                <a:noFill/>
              </a:ln>
            </p:spPr>
            <p:txBody>
              <a:bodyPr spcFirstLastPara="1" wrap="square" lIns="91425" tIns="91425" rIns="91425" bIns="91425" anchor="ctr" anchorCtr="0">
                <a:normAutofit fontScale="25000" lnSpcReduction="20000"/>
              </a:bodyPr>
              <a:lstStyle/>
              <a:p>
                <a:pPr defTabSz="685800"/>
                <a:endParaRPr>
                  <a:solidFill>
                    <a:prstClr val="black"/>
                  </a:solidFill>
                  <a:latin typeface="Calibri Light" panose="020F0302020204030204"/>
                </a:endParaRPr>
              </a:p>
            </p:txBody>
          </p:sp>
          <p:sp>
            <p:nvSpPr>
              <p:cNvPr id="37" name="Shape 294">
                <a:extLst>
                  <a:ext uri="{FF2B5EF4-FFF2-40B4-BE49-F238E27FC236}">
                    <a16:creationId xmlns:a16="http://schemas.microsoft.com/office/drawing/2014/main" id="{C845E68A-EA7D-5F42-A762-035071AD4046}"/>
                  </a:ext>
                </a:extLst>
              </p:cNvPr>
              <p:cNvSpPr/>
              <p:nvPr/>
            </p:nvSpPr>
            <p:spPr>
              <a:xfrm>
                <a:off x="5544573" y="597152"/>
                <a:ext cx="110100" cy="110100"/>
              </a:xfrm>
              <a:prstGeom prst="ellipse">
                <a:avLst/>
              </a:prstGeom>
              <a:solidFill>
                <a:srgbClr val="E09D40"/>
              </a:solidFill>
              <a:ln>
                <a:noFill/>
              </a:ln>
            </p:spPr>
            <p:txBody>
              <a:bodyPr spcFirstLastPara="1" wrap="square" lIns="91425" tIns="91425" rIns="91425" bIns="91425" anchor="ctr" anchorCtr="0">
                <a:normAutofit fontScale="25000" lnSpcReduction="20000"/>
              </a:bodyPr>
              <a:lstStyle/>
              <a:p>
                <a:pPr defTabSz="685800"/>
                <a:endParaRPr>
                  <a:solidFill>
                    <a:prstClr val="black"/>
                  </a:solidFill>
                  <a:latin typeface="Calibri Light" panose="020F0302020204030204"/>
                </a:endParaRPr>
              </a:p>
            </p:txBody>
          </p:sp>
        </p:grpSp>
      </p:grpSp>
      <p:grpSp>
        <p:nvGrpSpPr>
          <p:cNvPr id="30" name="Group 29">
            <a:extLst>
              <a:ext uri="{FF2B5EF4-FFF2-40B4-BE49-F238E27FC236}">
                <a16:creationId xmlns:a16="http://schemas.microsoft.com/office/drawing/2014/main" id="{98FEEBBF-0775-FF40-B9D1-1F787A7899DB}"/>
              </a:ext>
            </a:extLst>
          </p:cNvPr>
          <p:cNvGrpSpPr/>
          <p:nvPr/>
        </p:nvGrpSpPr>
        <p:grpSpPr>
          <a:xfrm>
            <a:off x="4891706" y="2979356"/>
            <a:ext cx="1414667" cy="790677"/>
            <a:chOff x="4921854" y="4007907"/>
            <a:chExt cx="1886223" cy="1054236"/>
          </a:xfrm>
        </p:grpSpPr>
        <p:sp>
          <p:nvSpPr>
            <p:cNvPr id="72" name="Shape 289">
              <a:extLst>
                <a:ext uri="{FF2B5EF4-FFF2-40B4-BE49-F238E27FC236}">
                  <a16:creationId xmlns:a16="http://schemas.microsoft.com/office/drawing/2014/main" id="{0B461616-1C11-AB4B-A267-02248A114100}"/>
                </a:ext>
              </a:extLst>
            </p:cNvPr>
            <p:cNvSpPr txBox="1"/>
            <p:nvPr/>
          </p:nvSpPr>
          <p:spPr>
            <a:xfrm>
              <a:off x="4951329" y="4062846"/>
              <a:ext cx="1827272" cy="944357"/>
            </a:xfrm>
            <a:prstGeom prst="rect">
              <a:avLst/>
            </a:prstGeom>
            <a:noFill/>
            <a:ln>
              <a:noFill/>
            </a:ln>
          </p:spPr>
          <p:txBody>
            <a:bodyPr spcFirstLastPara="1" wrap="square" lIns="89154" tIns="91425" rIns="91425" bIns="91425" anchor="ctr" anchorCtr="0">
              <a:noAutofit/>
            </a:bodyPr>
            <a:lstStyle/>
            <a:p>
              <a:pPr marL="57149" algn="ctr" defTabSz="685800">
                <a:lnSpc>
                  <a:spcPct val="115000"/>
                </a:lnSpc>
                <a:buClr>
                  <a:srgbClr val="000000"/>
                </a:buClr>
                <a:buSzPts val="2400"/>
              </a:pPr>
              <a:r>
                <a:rPr lang="en-US" sz="1500" dirty="0">
                  <a:solidFill>
                    <a:prstClr val="black"/>
                  </a:solidFill>
                  <a:latin typeface="Calibri Light" panose="020F0302020204030204"/>
                </a:rPr>
                <a:t>demands immediate action</a:t>
              </a:r>
            </a:p>
          </p:txBody>
        </p:sp>
        <p:sp>
          <p:nvSpPr>
            <p:cNvPr id="20" name="Double Bracket 19">
              <a:extLst>
                <a:ext uri="{FF2B5EF4-FFF2-40B4-BE49-F238E27FC236}">
                  <a16:creationId xmlns:a16="http://schemas.microsoft.com/office/drawing/2014/main" id="{BD7A435B-14DF-D542-96E1-CC1A08ABAFDE}"/>
                </a:ext>
              </a:extLst>
            </p:cNvPr>
            <p:cNvSpPr/>
            <p:nvPr/>
          </p:nvSpPr>
          <p:spPr>
            <a:xfrm>
              <a:off x="4921854" y="4007907"/>
              <a:ext cx="1886223" cy="1054236"/>
            </a:xfrm>
            <a:prstGeom prst="bracketPair">
              <a:avLst/>
            </a:prstGeom>
            <a:ln w="57150">
              <a:solidFill>
                <a:srgbClr val="D64242"/>
              </a:solidFill>
            </a:ln>
            <a:effectLst>
              <a:outerShdw blurRad="50800" dist="38100" dir="5400000" algn="t"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normAutofit/>
            </a:bodyPr>
            <a:lstStyle/>
            <a:p>
              <a:pPr algn="ctr" defTabSz="685800"/>
              <a:endParaRPr lang="en-US" sz="1350" dirty="0">
                <a:solidFill>
                  <a:prstClr val="black"/>
                </a:solidFill>
                <a:latin typeface="Calibri Light" panose="020F0302020204030204"/>
              </a:endParaRPr>
            </a:p>
          </p:txBody>
        </p:sp>
      </p:grpSp>
      <p:sp>
        <p:nvSpPr>
          <p:cNvPr id="53" name="AutoShape 2">
            <a:extLst>
              <a:ext uri="{FF2B5EF4-FFF2-40B4-BE49-F238E27FC236}">
                <a16:creationId xmlns:a16="http://schemas.microsoft.com/office/drawing/2014/main" id="{42CCBB7C-30BF-8242-A0F0-4CA553FA953B}"/>
              </a:ext>
            </a:extLst>
          </p:cNvPr>
          <p:cNvSpPr>
            <a:spLocks/>
          </p:cNvSpPr>
          <p:nvPr/>
        </p:nvSpPr>
        <p:spPr bwMode="auto">
          <a:xfrm flipH="1">
            <a:off x="2636979" y="2267313"/>
            <a:ext cx="405445" cy="2125068"/>
          </a:xfrm>
          <a:prstGeom prst="leftBrace">
            <a:avLst>
              <a:gd name="adj1" fmla="val 102778"/>
              <a:gd name="adj2" fmla="val 50311"/>
            </a:avLst>
          </a:prstGeom>
          <a:noFill/>
          <a:ln w="9525">
            <a:solidFill>
              <a:srgbClr val="394C5A"/>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defTabSz="685800" eaLnBrk="1" hangingPunct="1"/>
            <a:endParaRPr lang="en-US" altLang="en-US" sz="1500">
              <a:solidFill>
                <a:prstClr val="black"/>
              </a:solidFill>
            </a:endParaRPr>
          </a:p>
        </p:txBody>
      </p:sp>
    </p:spTree>
    <p:extLst>
      <p:ext uri="{BB962C8B-B14F-4D97-AF65-F5344CB8AC3E}">
        <p14:creationId xmlns:p14="http://schemas.microsoft.com/office/powerpoint/2010/main" val="885826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7007AA66-70AC-9D44-9B37-D15D7A1AAA80}"/>
              </a:ext>
            </a:extLst>
          </p:cNvPr>
          <p:cNvSpPr>
            <a:spLocks noGrp="1"/>
          </p:cNvSpPr>
          <p:nvPr>
            <p:ph type="title"/>
          </p:nvPr>
        </p:nvSpPr>
        <p:spPr/>
        <p:txBody>
          <a:bodyPr>
            <a:normAutofit/>
          </a:bodyPr>
          <a:lstStyle/>
          <a:p>
            <a:pPr algn="ctr"/>
            <a:r>
              <a:rPr lang="en-US" dirty="0">
                <a:latin typeface="Lora" pitchFamily="2" charset="77"/>
              </a:rPr>
              <a:t>COPD Guidelines</a:t>
            </a:r>
          </a:p>
        </p:txBody>
      </p:sp>
      <p:grpSp>
        <p:nvGrpSpPr>
          <p:cNvPr id="48" name="Group 47">
            <a:extLst>
              <a:ext uri="{FF2B5EF4-FFF2-40B4-BE49-F238E27FC236}">
                <a16:creationId xmlns:a16="http://schemas.microsoft.com/office/drawing/2014/main" id="{7033C59C-B6D5-2847-812F-1F44C33F3D7C}"/>
              </a:ext>
            </a:extLst>
          </p:cNvPr>
          <p:cNvGrpSpPr/>
          <p:nvPr/>
        </p:nvGrpSpPr>
        <p:grpSpPr>
          <a:xfrm>
            <a:off x="457440" y="2508462"/>
            <a:ext cx="3867786" cy="3261761"/>
            <a:chOff x="5725617" y="1121515"/>
            <a:chExt cx="6556186" cy="5991775"/>
          </a:xfrm>
        </p:grpSpPr>
        <p:grpSp>
          <p:nvGrpSpPr>
            <p:cNvPr id="37" name="Group 36">
              <a:extLst>
                <a:ext uri="{FF2B5EF4-FFF2-40B4-BE49-F238E27FC236}">
                  <a16:creationId xmlns:a16="http://schemas.microsoft.com/office/drawing/2014/main" id="{DF55CC2D-0A9B-8443-A7F1-75D538CFC7DA}"/>
                </a:ext>
              </a:extLst>
            </p:cNvPr>
            <p:cNvGrpSpPr/>
            <p:nvPr/>
          </p:nvGrpSpPr>
          <p:grpSpPr>
            <a:xfrm>
              <a:off x="5824166" y="1520624"/>
              <a:ext cx="5720134" cy="5013414"/>
              <a:chOff x="851237" y="1486787"/>
              <a:chExt cx="5517397" cy="4429310"/>
            </a:xfrm>
          </p:grpSpPr>
          <p:pic>
            <p:nvPicPr>
              <p:cNvPr id="6" name="Picture 5">
                <a:extLst>
                  <a:ext uri="{FF2B5EF4-FFF2-40B4-BE49-F238E27FC236}">
                    <a16:creationId xmlns:a16="http://schemas.microsoft.com/office/drawing/2014/main" id="{15BA1E2F-46D8-2C4D-AB4D-CFE30AB6E43F}"/>
                  </a:ext>
                </a:extLst>
              </p:cNvPr>
              <p:cNvPicPr>
                <a:picLocks noChangeAspect="1"/>
              </p:cNvPicPr>
              <p:nvPr/>
            </p:nvPicPr>
            <p:blipFill rotWithShape="1">
              <a:blip r:embed="rId3"/>
              <a:srcRect b="9834"/>
              <a:stretch/>
            </p:blipFill>
            <p:spPr>
              <a:xfrm>
                <a:off x="851237" y="1654399"/>
                <a:ext cx="1701680" cy="1522343"/>
              </a:xfrm>
              <a:prstGeom prst="ellipse">
                <a:avLst/>
              </a:prstGeom>
              <a:effectLst>
                <a:outerShdw blurRad="50800" dist="38100" dir="5400000" algn="t" rotWithShape="0">
                  <a:prstClr val="black">
                    <a:alpha val="40000"/>
                  </a:prstClr>
                </a:outerShdw>
              </a:effectLst>
            </p:spPr>
          </p:pic>
          <p:grpSp>
            <p:nvGrpSpPr>
              <p:cNvPr id="36" name="Group 35">
                <a:extLst>
                  <a:ext uri="{FF2B5EF4-FFF2-40B4-BE49-F238E27FC236}">
                    <a16:creationId xmlns:a16="http://schemas.microsoft.com/office/drawing/2014/main" id="{3C8E6A50-9DC8-364C-9F24-933FD161D03D}"/>
                  </a:ext>
                </a:extLst>
              </p:cNvPr>
              <p:cNvGrpSpPr/>
              <p:nvPr/>
            </p:nvGrpSpPr>
            <p:grpSpPr>
              <a:xfrm>
                <a:off x="851237" y="1486787"/>
                <a:ext cx="5517397" cy="4429310"/>
                <a:chOff x="851237" y="1486787"/>
                <a:chExt cx="5517397" cy="4429310"/>
              </a:xfrm>
            </p:grpSpPr>
            <p:pic>
              <p:nvPicPr>
                <p:cNvPr id="17" name="Picture 16">
                  <a:extLst>
                    <a:ext uri="{FF2B5EF4-FFF2-40B4-BE49-F238E27FC236}">
                      <a16:creationId xmlns:a16="http://schemas.microsoft.com/office/drawing/2014/main" id="{3E5920D3-2296-5940-9E43-BF189E6C2F6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763" b="83505" l="7512" r="95775">
                              <a14:foregroundMark x1="7512" y1="26289" x2="28638" y2="77320"/>
                              <a14:foregroundMark x1="7042" y1="23196" x2="72300" y2="15464"/>
                              <a14:foregroundMark x1="72300" y1="15464" x2="76526" y2="8763"/>
                              <a14:foregroundMark x1="67606" y1="9794" x2="89202" y2="19588"/>
                              <a14:foregroundMark x1="90141" y1="21649" x2="94366" y2="67010"/>
                              <a14:foregroundMark x1="94366" y1="67010" x2="92958" y2="76804"/>
                              <a14:foregroundMark x1="92488" y1="81959" x2="22535" y2="81959"/>
                              <a14:foregroundMark x1="22535" y1="81959" x2="20657" y2="80928"/>
                              <a14:foregroundMark x1="93427" y1="21134" x2="96244" y2="78351"/>
                              <a14:foregroundMark x1="92488" y1="83505" x2="94836" y2="82474"/>
                            </a14:backgroundRemoval>
                          </a14:imgEffect>
                        </a14:imgLayer>
                      </a14:imgProps>
                    </a:ext>
                  </a:extLst>
                </a:blip>
                <a:srcRect l="66" t="5928" r="3874" b="15207"/>
                <a:stretch/>
              </p:blipFill>
              <p:spPr>
                <a:xfrm>
                  <a:off x="851237" y="4509187"/>
                  <a:ext cx="1881473" cy="1406910"/>
                </a:xfrm>
                <a:prstGeom prst="rect">
                  <a:avLst/>
                </a:prstGeom>
              </p:spPr>
            </p:pic>
            <p:grpSp>
              <p:nvGrpSpPr>
                <p:cNvPr id="35" name="Group 34">
                  <a:extLst>
                    <a:ext uri="{FF2B5EF4-FFF2-40B4-BE49-F238E27FC236}">
                      <a16:creationId xmlns:a16="http://schemas.microsoft.com/office/drawing/2014/main" id="{B8D3E7DF-AD74-944D-B6E8-A1918B52F178}"/>
                    </a:ext>
                  </a:extLst>
                </p:cNvPr>
                <p:cNvGrpSpPr/>
                <p:nvPr/>
              </p:nvGrpSpPr>
              <p:grpSpPr>
                <a:xfrm>
                  <a:off x="1791974" y="1486787"/>
                  <a:ext cx="4576660" cy="4429310"/>
                  <a:chOff x="1791974" y="1486787"/>
                  <a:chExt cx="4576660" cy="4429310"/>
                </a:xfrm>
              </p:grpSpPr>
              <p:pic>
                <p:nvPicPr>
                  <p:cNvPr id="8" name="Picture 7">
                    <a:extLst>
                      <a:ext uri="{FF2B5EF4-FFF2-40B4-BE49-F238E27FC236}">
                        <a16:creationId xmlns:a16="http://schemas.microsoft.com/office/drawing/2014/main" id="{72C9F28F-ED43-084B-9651-FF55F9425016}"/>
                      </a:ext>
                    </a:extLst>
                  </p:cNvPr>
                  <p:cNvPicPr>
                    <a:picLocks noChangeAspect="1"/>
                  </p:cNvPicPr>
                  <p:nvPr/>
                </p:nvPicPr>
                <p:blipFill>
                  <a:blip r:embed="rId6"/>
                  <a:stretch>
                    <a:fillRect/>
                  </a:stretch>
                </p:blipFill>
                <p:spPr>
                  <a:xfrm flipH="1">
                    <a:off x="4947913" y="1486787"/>
                    <a:ext cx="838526" cy="183618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5BC14D0-7106-654F-9D2C-42B612A1242B}"/>
                      </a:ext>
                    </a:extLst>
                  </p:cNvPr>
                  <p:cNvPicPr>
                    <a:picLocks noChangeAspect="1"/>
                  </p:cNvPicPr>
                  <p:nvPr/>
                </p:nvPicPr>
                <p:blipFill rotWithShape="1">
                  <a:blip r:embed="rId7"/>
                  <a:srcRect l="37555"/>
                  <a:stretch/>
                </p:blipFill>
                <p:spPr>
                  <a:xfrm>
                    <a:off x="4137183" y="4244295"/>
                    <a:ext cx="2231451" cy="1671802"/>
                  </a:xfrm>
                  <a:prstGeom prst="rect">
                    <a:avLst/>
                  </a:prstGeom>
                </p:spPr>
              </p:pic>
              <p:pic>
                <p:nvPicPr>
                  <p:cNvPr id="16" name="Picture 15">
                    <a:extLst>
                      <a:ext uri="{FF2B5EF4-FFF2-40B4-BE49-F238E27FC236}">
                        <a16:creationId xmlns:a16="http://schemas.microsoft.com/office/drawing/2014/main" id="{81E1A1EE-B591-EB45-89D0-3C1B80892720}"/>
                      </a:ext>
                    </a:extLst>
                  </p:cNvPr>
                  <p:cNvPicPr>
                    <a:picLocks/>
                  </p:cNvPicPr>
                  <p:nvPr/>
                </p:nvPicPr>
                <p:blipFill>
                  <a:blip r:embed="rId8"/>
                  <a:stretch>
                    <a:fillRect/>
                  </a:stretch>
                </p:blipFill>
                <p:spPr>
                  <a:xfrm>
                    <a:off x="5708857" y="1654399"/>
                    <a:ext cx="495690" cy="431403"/>
                  </a:xfrm>
                  <a:prstGeom prst="rect">
                    <a:avLst/>
                  </a:prstGeom>
                </p:spPr>
              </p:pic>
              <p:cxnSp>
                <p:nvCxnSpPr>
                  <p:cNvPr id="21" name="Straight Arrow Connector 20">
                    <a:extLst>
                      <a:ext uri="{FF2B5EF4-FFF2-40B4-BE49-F238E27FC236}">
                        <a16:creationId xmlns:a16="http://schemas.microsoft.com/office/drawing/2014/main" id="{DBE5FDFA-FC56-B945-A58F-17DCEAEFFDA7}"/>
                      </a:ext>
                    </a:extLst>
                  </p:cNvPr>
                  <p:cNvCxnSpPr>
                    <a:cxnSpLocks/>
                    <a:stCxn id="6" idx="6"/>
                    <a:endCxn id="8" idx="3"/>
                  </p:cNvCxnSpPr>
                  <p:nvPr/>
                </p:nvCxnSpPr>
                <p:spPr>
                  <a:xfrm flipV="1">
                    <a:off x="2552917" y="2404881"/>
                    <a:ext cx="2394996" cy="10690"/>
                  </a:xfrm>
                  <a:prstGeom prst="straightConnector1">
                    <a:avLst/>
                  </a:prstGeom>
                  <a:ln w="28575">
                    <a:solidFill>
                      <a:schemeClr val="bg2">
                        <a:lumMod val="50000"/>
                      </a:schemeClr>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4E941DF-888F-3744-9AC3-510DA7854979}"/>
                      </a:ext>
                    </a:extLst>
                  </p:cNvPr>
                  <p:cNvCxnSpPr>
                    <a:cxnSpLocks/>
                    <a:stCxn id="8" idx="3"/>
                    <a:endCxn id="17" idx="0"/>
                  </p:cNvCxnSpPr>
                  <p:nvPr/>
                </p:nvCxnSpPr>
                <p:spPr>
                  <a:xfrm flipH="1">
                    <a:off x="1791974" y="2404881"/>
                    <a:ext cx="3155939" cy="2104306"/>
                  </a:xfrm>
                  <a:prstGeom prst="straightConnector1">
                    <a:avLst/>
                  </a:prstGeom>
                  <a:ln w="28575">
                    <a:solidFill>
                      <a:schemeClr val="bg2">
                        <a:lumMod val="50000"/>
                      </a:schemeClr>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4BDC20F-F490-8749-A28D-F44977F32CA6}"/>
                      </a:ext>
                    </a:extLst>
                  </p:cNvPr>
                  <p:cNvCxnSpPr>
                    <a:cxnSpLocks/>
                    <a:stCxn id="17" idx="3"/>
                  </p:cNvCxnSpPr>
                  <p:nvPr/>
                </p:nvCxnSpPr>
                <p:spPr>
                  <a:xfrm>
                    <a:off x="2732710" y="5212642"/>
                    <a:ext cx="1653553" cy="0"/>
                  </a:xfrm>
                  <a:prstGeom prst="straightConnector1">
                    <a:avLst/>
                  </a:prstGeom>
                  <a:ln w="28575">
                    <a:solidFill>
                      <a:schemeClr val="bg2">
                        <a:lumMod val="50000"/>
                      </a:schemeClr>
                    </a:solidFill>
                    <a:prstDash val="dash"/>
                    <a:headEnd type="none"/>
                    <a:tailEnd type="arrow"/>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C69D3E8A-FB94-5A42-94F1-067CC8F90E07}"/>
                      </a:ext>
                    </a:extLst>
                  </p:cNvPr>
                  <p:cNvPicPr>
                    <a:picLocks noChangeAspect="1"/>
                  </p:cNvPicPr>
                  <p:nvPr/>
                </p:nvPicPr>
                <p:blipFill rotWithShape="1">
                  <a:blip r:embed="rId7"/>
                  <a:srcRect l="37555"/>
                  <a:stretch/>
                </p:blipFill>
                <p:spPr>
                  <a:xfrm>
                    <a:off x="4267989" y="4427579"/>
                    <a:ext cx="1969837" cy="1475800"/>
                  </a:xfrm>
                  <a:prstGeom prst="rect">
                    <a:avLst/>
                  </a:prstGeom>
                </p:spPr>
              </p:pic>
            </p:grpSp>
          </p:grpSp>
        </p:grpSp>
        <p:sp>
          <p:nvSpPr>
            <p:cNvPr id="44" name="TextBox 43">
              <a:extLst>
                <a:ext uri="{FF2B5EF4-FFF2-40B4-BE49-F238E27FC236}">
                  <a16:creationId xmlns:a16="http://schemas.microsoft.com/office/drawing/2014/main" id="{E8B6A230-EB4C-5F4A-941B-547B3E5B12F9}"/>
                </a:ext>
              </a:extLst>
            </p:cNvPr>
            <p:cNvSpPr txBox="1"/>
            <p:nvPr/>
          </p:nvSpPr>
          <p:spPr>
            <a:xfrm>
              <a:off x="5795061" y="1121515"/>
              <a:ext cx="2350496" cy="593646"/>
            </a:xfrm>
            <a:prstGeom prst="rect">
              <a:avLst/>
            </a:prstGeom>
            <a:noFill/>
          </p:spPr>
          <p:txBody>
            <a:bodyPr wrap="none" rtlCol="0">
              <a:spAutoFit/>
            </a:bodyPr>
            <a:lstStyle/>
            <a:p>
              <a:pPr defTabSz="685800"/>
              <a:r>
                <a:rPr lang="en-US" sz="1500" dirty="0">
                  <a:solidFill>
                    <a:prstClr val="black"/>
                  </a:solidFill>
                  <a:latin typeface="Calibri Light" panose="020F0302020204030204"/>
                </a:rPr>
                <a:t>1. Clinical Study</a:t>
              </a:r>
            </a:p>
          </p:txBody>
        </p:sp>
        <p:sp>
          <p:nvSpPr>
            <p:cNvPr id="45" name="TextBox 44">
              <a:extLst>
                <a:ext uri="{FF2B5EF4-FFF2-40B4-BE49-F238E27FC236}">
                  <a16:creationId xmlns:a16="http://schemas.microsoft.com/office/drawing/2014/main" id="{1FDE1E9D-574D-8F4A-A236-F634C42D3BCF}"/>
                </a:ext>
              </a:extLst>
            </p:cNvPr>
            <p:cNvSpPr txBox="1"/>
            <p:nvPr/>
          </p:nvSpPr>
          <p:spPr>
            <a:xfrm>
              <a:off x="9879081" y="1121517"/>
              <a:ext cx="1667606" cy="593646"/>
            </a:xfrm>
            <a:prstGeom prst="rect">
              <a:avLst/>
            </a:prstGeom>
            <a:noFill/>
          </p:spPr>
          <p:txBody>
            <a:bodyPr wrap="none" rtlCol="0">
              <a:spAutoFit/>
            </a:bodyPr>
            <a:lstStyle/>
            <a:p>
              <a:pPr defTabSz="685800"/>
              <a:r>
                <a:rPr lang="en-US" sz="1500" dirty="0">
                  <a:solidFill>
                    <a:prstClr val="black"/>
                  </a:solidFill>
                  <a:latin typeface="Calibri Light" panose="020F0302020204030204"/>
                </a:rPr>
                <a:t>2. Analysis</a:t>
              </a:r>
            </a:p>
          </p:txBody>
        </p:sp>
        <p:sp>
          <p:nvSpPr>
            <p:cNvPr id="46" name="TextBox 45">
              <a:extLst>
                <a:ext uri="{FF2B5EF4-FFF2-40B4-BE49-F238E27FC236}">
                  <a16:creationId xmlns:a16="http://schemas.microsoft.com/office/drawing/2014/main" id="{74613488-6EB8-1247-8F49-9153BAB77930}"/>
                </a:ext>
              </a:extLst>
            </p:cNvPr>
            <p:cNvSpPr txBox="1"/>
            <p:nvPr/>
          </p:nvSpPr>
          <p:spPr>
            <a:xfrm>
              <a:off x="5725617" y="6519644"/>
              <a:ext cx="2561460" cy="593646"/>
            </a:xfrm>
            <a:prstGeom prst="rect">
              <a:avLst/>
            </a:prstGeom>
            <a:noFill/>
          </p:spPr>
          <p:txBody>
            <a:bodyPr wrap="none" rtlCol="0">
              <a:spAutoFit/>
            </a:bodyPr>
            <a:lstStyle/>
            <a:p>
              <a:pPr defTabSz="685800"/>
              <a:r>
                <a:rPr lang="en-US" sz="1500" dirty="0">
                  <a:solidFill>
                    <a:prstClr val="black"/>
                  </a:solidFill>
                  <a:latin typeface="Calibri Light" panose="020F0302020204030204"/>
                </a:rPr>
                <a:t>3. Publish Results</a:t>
              </a:r>
            </a:p>
          </p:txBody>
        </p:sp>
        <p:sp>
          <p:nvSpPr>
            <p:cNvPr id="47" name="TextBox 46">
              <a:extLst>
                <a:ext uri="{FF2B5EF4-FFF2-40B4-BE49-F238E27FC236}">
                  <a16:creationId xmlns:a16="http://schemas.microsoft.com/office/drawing/2014/main" id="{915FF993-CAA6-514F-87C5-C415F9528056}"/>
                </a:ext>
              </a:extLst>
            </p:cNvPr>
            <p:cNvSpPr txBox="1"/>
            <p:nvPr/>
          </p:nvSpPr>
          <p:spPr>
            <a:xfrm>
              <a:off x="8759538" y="6501577"/>
              <a:ext cx="3522265" cy="593646"/>
            </a:xfrm>
            <a:prstGeom prst="rect">
              <a:avLst/>
            </a:prstGeom>
            <a:noFill/>
          </p:spPr>
          <p:txBody>
            <a:bodyPr wrap="none" rtlCol="0">
              <a:spAutoFit/>
            </a:bodyPr>
            <a:lstStyle/>
            <a:p>
              <a:pPr defTabSz="685800"/>
              <a:r>
                <a:rPr lang="en-US" sz="1500" dirty="0">
                  <a:solidFill>
                    <a:prstClr val="black"/>
                  </a:solidFill>
                  <a:latin typeface="Calibri Light" panose="020F0302020204030204"/>
                </a:rPr>
                <a:t>4. Committee Discussion</a:t>
              </a:r>
            </a:p>
          </p:txBody>
        </p:sp>
      </p:grpSp>
      <p:pic>
        <p:nvPicPr>
          <p:cNvPr id="49" name="Picture 48">
            <a:extLst>
              <a:ext uri="{FF2B5EF4-FFF2-40B4-BE49-F238E27FC236}">
                <a16:creationId xmlns:a16="http://schemas.microsoft.com/office/drawing/2014/main" id="{0F66C50A-B1DC-E84E-B045-9882292C2797}"/>
              </a:ext>
            </a:extLst>
          </p:cNvPr>
          <p:cNvPicPr>
            <a:picLocks noChangeAspect="1"/>
          </p:cNvPicPr>
          <p:nvPr/>
        </p:nvPicPr>
        <p:blipFill>
          <a:blip r:embed="rId9"/>
          <a:stretch>
            <a:fillRect/>
          </a:stretch>
        </p:blipFill>
        <p:spPr>
          <a:xfrm>
            <a:off x="6224852" y="2508461"/>
            <a:ext cx="2077977" cy="2560932"/>
          </a:xfrm>
          <a:prstGeom prst="rect">
            <a:avLst/>
          </a:prstGeom>
          <a:ln>
            <a:noFill/>
          </a:ln>
          <a:effectLst>
            <a:outerShdw blurRad="292100" dist="139700" dir="2700000" algn="tl" rotWithShape="0">
              <a:srgbClr val="333333">
                <a:alpha val="65000"/>
              </a:srgbClr>
            </a:outerShdw>
          </a:effectLst>
        </p:spPr>
      </p:pic>
      <p:cxnSp>
        <p:nvCxnSpPr>
          <p:cNvPr id="51" name="Straight Arrow Connector 50">
            <a:extLst>
              <a:ext uri="{FF2B5EF4-FFF2-40B4-BE49-F238E27FC236}">
                <a16:creationId xmlns:a16="http://schemas.microsoft.com/office/drawing/2014/main" id="{BDF6375E-ED87-FA46-AEBB-2032E7472861}"/>
              </a:ext>
            </a:extLst>
          </p:cNvPr>
          <p:cNvCxnSpPr>
            <a:cxnSpLocks/>
            <a:stCxn id="12" idx="3"/>
            <a:endCxn id="49" idx="1"/>
          </p:cNvCxnSpPr>
          <p:nvPr/>
        </p:nvCxnSpPr>
        <p:spPr>
          <a:xfrm flipV="1">
            <a:off x="3890141" y="3788927"/>
            <a:ext cx="2334711" cy="1150917"/>
          </a:xfrm>
          <a:prstGeom prst="straightConnector1">
            <a:avLst/>
          </a:prstGeom>
          <a:ln w="28575">
            <a:solidFill>
              <a:schemeClr val="bg2">
                <a:lumMod val="50000"/>
              </a:schemeClr>
            </a:solidFill>
            <a:prstDash val="dash"/>
            <a:headEnd type="none"/>
            <a:tailEnd type="arrow"/>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805B685-73D5-BB4C-9458-A29C897A3A01}"/>
              </a:ext>
            </a:extLst>
          </p:cNvPr>
          <p:cNvSpPr txBox="1"/>
          <p:nvPr/>
        </p:nvSpPr>
        <p:spPr>
          <a:xfrm>
            <a:off x="6420341" y="5241801"/>
            <a:ext cx="1725024" cy="323165"/>
          </a:xfrm>
          <a:prstGeom prst="rect">
            <a:avLst/>
          </a:prstGeom>
          <a:noFill/>
        </p:spPr>
        <p:txBody>
          <a:bodyPr wrap="none" rtlCol="0">
            <a:spAutoFit/>
          </a:bodyPr>
          <a:lstStyle/>
          <a:p>
            <a:pPr defTabSz="685800"/>
            <a:r>
              <a:rPr lang="en-US" sz="1500" dirty="0">
                <a:solidFill>
                  <a:prstClr val="black"/>
                </a:solidFill>
                <a:latin typeface="Calibri Light" panose="020F0302020204030204"/>
              </a:rPr>
              <a:t>5. Create Guidelines</a:t>
            </a:r>
          </a:p>
        </p:txBody>
      </p:sp>
      <p:sp>
        <p:nvSpPr>
          <p:cNvPr id="2" name="Slide Number Placeholder 1">
            <a:extLst>
              <a:ext uri="{FF2B5EF4-FFF2-40B4-BE49-F238E27FC236}">
                <a16:creationId xmlns:a16="http://schemas.microsoft.com/office/drawing/2014/main" id="{9E307464-BEA5-6F4A-A659-5102D9D945DC}"/>
              </a:ext>
            </a:extLst>
          </p:cNvPr>
          <p:cNvSpPr>
            <a:spLocks noGrp="1"/>
          </p:cNvSpPr>
          <p:nvPr>
            <p:ph type="sldNum" sz="quarter" idx="12"/>
          </p:nvPr>
        </p:nvSpPr>
        <p:spPr/>
        <p:txBody>
          <a:bodyPr/>
          <a:lstStyle/>
          <a:p>
            <a:pPr defTabSz="685800"/>
            <a:fld id="{C6A2A5A4-61F3-4089-B07C-8628588E5D38}" type="slidenum">
              <a:rPr lang="en-US">
                <a:solidFill>
                  <a:prstClr val="black">
                    <a:tint val="75000"/>
                  </a:prstClr>
                </a:solidFill>
              </a:rPr>
              <a:pPr defTabSz="685800"/>
              <a:t>27</a:t>
            </a:fld>
            <a:endParaRPr lang="en-US">
              <a:solidFill>
                <a:prstClr val="black">
                  <a:tint val="75000"/>
                </a:prstClr>
              </a:solidFill>
            </a:endParaRPr>
          </a:p>
        </p:txBody>
      </p:sp>
    </p:spTree>
    <p:extLst>
      <p:ext uri="{BB962C8B-B14F-4D97-AF65-F5344CB8AC3E}">
        <p14:creationId xmlns:p14="http://schemas.microsoft.com/office/powerpoint/2010/main" val="134246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0" name="Shape 270"/>
          <p:cNvSpPr txBox="1">
            <a:spLocks noGrp="1"/>
          </p:cNvSpPr>
          <p:nvPr>
            <p:ph type="body" idx="1"/>
          </p:nvPr>
        </p:nvSpPr>
        <p:spPr>
          <a:xfrm>
            <a:off x="136753" y="1798474"/>
            <a:ext cx="2821985" cy="2302259"/>
          </a:xfrm>
          <a:prstGeom prst="rect">
            <a:avLst/>
          </a:prstGeom>
          <a:noFill/>
          <a:ln>
            <a:noFill/>
          </a:ln>
        </p:spPr>
        <p:txBody>
          <a:bodyPr spcFirstLastPara="1" vert="horz" wrap="square" lIns="68570" tIns="34275" rIns="68570" bIns="34275" rtlCol="0" anchor="t" anchorCtr="0">
            <a:noAutofit/>
          </a:bodyPr>
          <a:lstStyle/>
          <a:p>
            <a:pPr marL="0" indent="0" algn="ctr">
              <a:spcBef>
                <a:spcPts val="0"/>
              </a:spcBef>
              <a:buClr>
                <a:schemeClr val="dk1"/>
              </a:buClr>
              <a:buSzPts val="2800"/>
              <a:buNone/>
            </a:pPr>
            <a:r>
              <a:rPr lang="en-US" sz="1500" i="1" dirty="0">
                <a:solidFill>
                  <a:schemeClr val="bg1">
                    <a:lumMod val="75000"/>
                  </a:schemeClr>
                </a:solidFill>
                <a:ea typeface="Calibri"/>
                <a:cs typeface="Calibri"/>
                <a:sym typeface="Calibri"/>
              </a:rPr>
              <a:t>“It is feasible to enhance representation of electronic health records</a:t>
            </a:r>
            <a:r>
              <a:rPr lang="en-US" sz="1500" i="1" dirty="0">
                <a:solidFill>
                  <a:srgbClr val="4548B1"/>
                </a:solidFill>
                <a:ea typeface="Calibri"/>
                <a:cs typeface="Calibri"/>
                <a:sym typeface="Calibri"/>
              </a:rPr>
              <a:t> </a:t>
            </a:r>
            <a:r>
              <a:rPr lang="en-US" sz="1500" i="1" dirty="0">
                <a:solidFill>
                  <a:schemeClr val="bg1">
                    <a:lumMod val="75000"/>
                  </a:schemeClr>
                </a:solidFill>
                <a:ea typeface="Calibri"/>
                <a:cs typeface="Calibri"/>
                <a:sym typeface="Calibri"/>
              </a:rPr>
              <a:t>to </a:t>
            </a:r>
            <a:r>
              <a:rPr lang="en-US" b="1" i="1" u="sng" dirty="0">
                <a:solidFill>
                  <a:srgbClr val="4F9587"/>
                </a:solidFill>
                <a:ea typeface="Calibri"/>
                <a:cs typeface="Calibri"/>
                <a:sym typeface="Calibri"/>
              </a:rPr>
              <a:t>aggregate patients' entire medical histories</a:t>
            </a:r>
            <a:r>
              <a:rPr lang="en-US" b="1" i="1" dirty="0">
                <a:solidFill>
                  <a:schemeClr val="bg1">
                    <a:lumMod val="75000"/>
                  </a:schemeClr>
                </a:solidFill>
                <a:ea typeface="Calibri"/>
                <a:cs typeface="Calibri"/>
                <a:sym typeface="Calibri"/>
              </a:rPr>
              <a:t> </a:t>
            </a:r>
            <a:r>
              <a:rPr lang="en-US" sz="1500" i="1" dirty="0">
                <a:solidFill>
                  <a:schemeClr val="bg1">
                    <a:lumMod val="75000"/>
                  </a:schemeClr>
                </a:solidFill>
                <a:ea typeface="Calibri"/>
                <a:cs typeface="Calibri"/>
                <a:sym typeface="Calibri"/>
              </a:rPr>
              <a:t>and support complex clinical questions to drive clinical guidelines for chronic diseases.”</a:t>
            </a:r>
            <a:endParaRPr sz="1500" i="1" dirty="0">
              <a:solidFill>
                <a:schemeClr val="bg1">
                  <a:lumMod val="75000"/>
                </a:schemeClr>
              </a:solidFill>
              <a:ea typeface="Calibri"/>
              <a:cs typeface="Calibri"/>
              <a:sym typeface="Calibri"/>
            </a:endParaRPr>
          </a:p>
        </p:txBody>
      </p:sp>
      <p:grpSp>
        <p:nvGrpSpPr>
          <p:cNvPr id="4" name="Group 3">
            <a:extLst>
              <a:ext uri="{FF2B5EF4-FFF2-40B4-BE49-F238E27FC236}">
                <a16:creationId xmlns:a16="http://schemas.microsoft.com/office/drawing/2014/main" id="{76F1D6BA-6D5B-C648-848A-F0DF87D92A3C}"/>
              </a:ext>
            </a:extLst>
          </p:cNvPr>
          <p:cNvGrpSpPr/>
          <p:nvPr/>
        </p:nvGrpSpPr>
        <p:grpSpPr>
          <a:xfrm>
            <a:off x="3274921" y="1798474"/>
            <a:ext cx="5546816" cy="3390689"/>
            <a:chOff x="1977390" y="3909060"/>
            <a:chExt cx="7658100" cy="2560320"/>
          </a:xfrm>
        </p:grpSpPr>
        <p:sp>
          <p:nvSpPr>
            <p:cNvPr id="5" name="Rectangle 4">
              <a:extLst>
                <a:ext uri="{FF2B5EF4-FFF2-40B4-BE49-F238E27FC236}">
                  <a16:creationId xmlns:a16="http://schemas.microsoft.com/office/drawing/2014/main" id="{303707BC-4115-8C4B-AC2B-9EDF2AFECE2E}"/>
                </a:ext>
              </a:extLst>
            </p:cNvPr>
            <p:cNvSpPr/>
            <p:nvPr/>
          </p:nvSpPr>
          <p:spPr>
            <a:xfrm>
              <a:off x="1977390" y="3909060"/>
              <a:ext cx="7658100" cy="2560320"/>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dirty="0">
                <a:solidFill>
                  <a:prstClr val="white"/>
                </a:solidFill>
                <a:latin typeface="Calibri" panose="020F0502020204030204"/>
              </a:endParaRPr>
            </a:p>
          </p:txBody>
        </p:sp>
        <p:sp>
          <p:nvSpPr>
            <p:cNvPr id="6" name="TextBox 5">
              <a:extLst>
                <a:ext uri="{FF2B5EF4-FFF2-40B4-BE49-F238E27FC236}">
                  <a16:creationId xmlns:a16="http://schemas.microsoft.com/office/drawing/2014/main" id="{960E7458-5023-CE41-8670-114722FC3328}"/>
                </a:ext>
              </a:extLst>
            </p:cNvPr>
            <p:cNvSpPr txBox="1"/>
            <p:nvPr/>
          </p:nvSpPr>
          <p:spPr>
            <a:xfrm>
              <a:off x="2160270" y="4032567"/>
              <a:ext cx="7296480" cy="1725593"/>
            </a:xfrm>
            <a:prstGeom prst="rect">
              <a:avLst/>
            </a:prstGeom>
            <a:noFill/>
          </p:spPr>
          <p:txBody>
            <a:bodyPr wrap="square" rtlCol="0">
              <a:spAutoFit/>
            </a:bodyPr>
            <a:lstStyle/>
            <a:p>
              <a:pPr defTabSz="685800"/>
              <a:r>
                <a:rPr lang="en-US" sz="3300" dirty="0">
                  <a:solidFill>
                    <a:prstClr val="black"/>
                  </a:solidFill>
                  <a:latin typeface="Lora" pitchFamily="2" charset="77"/>
                </a:rPr>
                <a:t>care-path</a:t>
              </a:r>
            </a:p>
            <a:p>
              <a:pPr defTabSz="685800"/>
              <a:r>
                <a:rPr lang="en-US" sz="900" dirty="0">
                  <a:solidFill>
                    <a:prstClr val="black"/>
                  </a:solidFill>
                  <a:latin typeface="Calibri" panose="020F0502020204030204"/>
                </a:rPr>
                <a:t>/</a:t>
              </a:r>
              <a:r>
                <a:rPr lang="en-US" sz="900" dirty="0">
                  <a:solidFill>
                    <a:prstClr val="black"/>
                  </a:solidFill>
                  <a:latin typeface="Calibri Light" panose="020F0302020204030204"/>
                </a:rPr>
                <a:t>ker paTH/</a:t>
              </a:r>
            </a:p>
            <a:p>
              <a:pPr defTabSz="685800"/>
              <a:r>
                <a:rPr lang="fr-FR" sz="900" i="1" dirty="0">
                  <a:solidFill>
                    <a:prstClr val="black"/>
                  </a:solidFill>
                  <a:latin typeface="Calibri Light" panose="020F0302020204030204"/>
                </a:rPr>
                <a:t>noun</a:t>
              </a:r>
              <a:endParaRPr lang="fr-FR" sz="900" dirty="0">
                <a:solidFill>
                  <a:prstClr val="black"/>
                </a:solidFill>
                <a:latin typeface="Calibri Light" panose="020F0302020204030204"/>
              </a:endParaRPr>
            </a:p>
            <a:p>
              <a:pPr defTabSz="685800"/>
              <a:r>
                <a:rPr lang="fr-FR" sz="900" dirty="0">
                  <a:solidFill>
                    <a:prstClr val="black"/>
                  </a:solidFill>
                  <a:latin typeface="Calibri Light" panose="020F0302020204030204"/>
                </a:rPr>
                <a:t>noun:</a:t>
              </a:r>
              <a:r>
                <a:rPr lang="fr-FR" sz="900" b="1" dirty="0">
                  <a:solidFill>
                    <a:prstClr val="black"/>
                  </a:solidFill>
                  <a:latin typeface="Calibri Light" panose="020F0302020204030204"/>
                </a:rPr>
                <a:t> care-path</a:t>
              </a:r>
              <a:r>
                <a:rPr lang="fr-FR" sz="900" dirty="0">
                  <a:solidFill>
                    <a:prstClr val="black"/>
                  </a:solidFill>
                  <a:latin typeface="Calibri Light" panose="020F0302020204030204"/>
                </a:rPr>
                <a:t>; plural noun: </a:t>
              </a:r>
              <a:r>
                <a:rPr lang="fr-FR" sz="900" b="1" dirty="0">
                  <a:solidFill>
                    <a:prstClr val="black"/>
                  </a:solidFill>
                  <a:latin typeface="Calibri Light" panose="020F0302020204030204"/>
                </a:rPr>
                <a:t>care-paths</a:t>
              </a:r>
            </a:p>
            <a:p>
              <a:pPr defTabSz="685800"/>
              <a:endParaRPr lang="fr-FR" sz="1050" b="1" dirty="0">
                <a:solidFill>
                  <a:prstClr val="black"/>
                </a:solidFill>
                <a:latin typeface="Calibri Light" panose="020F0302020204030204"/>
              </a:endParaRPr>
            </a:p>
            <a:p>
              <a:pPr marL="257174" indent="-257174" defTabSz="685800">
                <a:buFont typeface="+mj-lt"/>
                <a:buAutoNum type="arabicPeriod"/>
              </a:pPr>
              <a:r>
                <a:rPr lang="en-US" sz="1200" dirty="0">
                  <a:solidFill>
                    <a:prstClr val="black"/>
                  </a:solidFill>
                  <a:latin typeface="Calibri Light" panose="020F0302020204030204"/>
                  <a:ea typeface="Calibri"/>
                  <a:cs typeface="Calibri"/>
                  <a:sym typeface="Calibri"/>
                </a:rPr>
                <a:t>"a method for the patient-care management of a well-defined group of patients during a well-defined period of time</a:t>
              </a:r>
              <a:r>
                <a:rPr lang="en-US" sz="1200" dirty="0">
                  <a:solidFill>
                    <a:prstClr val="black"/>
                  </a:solidFill>
                  <a:latin typeface="Calibri Light" panose="020F0302020204030204"/>
                  <a:sym typeface="Calibri"/>
                </a:rPr>
                <a:t>.“ </a:t>
              </a:r>
              <a:r>
                <a:rPr lang="en-US" sz="1200" baseline="30000" dirty="0">
                  <a:solidFill>
                    <a:prstClr val="black"/>
                  </a:solidFill>
                  <a:latin typeface="Calibri Light" panose="020F0302020204030204"/>
                  <a:sym typeface="Calibri"/>
                </a:rPr>
                <a:t>[</a:t>
              </a:r>
              <a:r>
                <a:rPr lang="en-US" sz="1200" baseline="30000" dirty="0" err="1">
                  <a:solidFill>
                    <a:prstClr val="black"/>
                  </a:solidFill>
                  <a:latin typeface="Calibri Light" panose="020F0302020204030204"/>
                  <a:ea typeface="Calibri"/>
                  <a:cs typeface="Calibri"/>
                  <a:sym typeface="Calibri"/>
                </a:rPr>
                <a:t>Vanhaecht</a:t>
              </a:r>
              <a:r>
                <a:rPr lang="en-US" sz="1200" baseline="30000" dirty="0">
                  <a:solidFill>
                    <a:prstClr val="black"/>
                  </a:solidFill>
                  <a:latin typeface="Calibri Light" panose="020F0302020204030204"/>
                  <a:ea typeface="Calibri"/>
                  <a:cs typeface="Calibri"/>
                  <a:sym typeface="Calibri"/>
                </a:rPr>
                <a:t> 2007]</a:t>
              </a:r>
            </a:p>
            <a:p>
              <a:pPr marL="257174" indent="-257174" defTabSz="685800">
                <a:buFont typeface="+mj-lt"/>
                <a:buAutoNum type="arabicPeriod"/>
              </a:pPr>
              <a:endParaRPr lang="en-US" sz="1200" dirty="0">
                <a:solidFill>
                  <a:prstClr val="black"/>
                </a:solidFill>
                <a:latin typeface="Calibri Light" panose="020F0302020204030204"/>
                <a:ea typeface="Calibri"/>
                <a:cs typeface="Calibri"/>
                <a:sym typeface="Calibri"/>
              </a:endParaRPr>
            </a:p>
            <a:p>
              <a:pPr marL="257174" indent="-257174" defTabSz="685800">
                <a:buFont typeface="+mj-lt"/>
                <a:buAutoNum type="arabicPeriod"/>
              </a:pPr>
              <a:r>
                <a:rPr lang="en-US" sz="1200" dirty="0">
                  <a:solidFill>
                    <a:prstClr val="black"/>
                  </a:solidFill>
                  <a:latin typeface="Calibri Light" panose="020F0302020204030204"/>
                  <a:sym typeface="Calibri"/>
                </a:rPr>
                <a:t>“</a:t>
              </a:r>
              <a:r>
                <a:rPr lang="en-US" sz="1200" dirty="0">
                  <a:solidFill>
                    <a:prstClr val="black"/>
                  </a:solidFill>
                  <a:latin typeface="Calibri Light" panose="020F0302020204030204"/>
                </a:rPr>
                <a:t>a detailed plan of care for a well-defined group of patients, which translates guidelines, evidence, and expert consensus opinion into local care and is a result of multidisciplinary work.” </a:t>
              </a:r>
              <a:r>
                <a:rPr lang="en-US" sz="1200" baseline="30000" dirty="0">
                  <a:solidFill>
                    <a:prstClr val="black"/>
                  </a:solidFill>
                  <a:latin typeface="Calibri Light" panose="020F0302020204030204"/>
                </a:rPr>
                <a:t>[Lavelle 2015]</a:t>
              </a:r>
              <a:endParaRPr lang="fr-FR" sz="1200" baseline="30000" dirty="0">
                <a:solidFill>
                  <a:prstClr val="black"/>
                </a:solidFill>
                <a:latin typeface="Calibri Light" panose="020F0302020204030204"/>
              </a:endParaRPr>
            </a:p>
          </p:txBody>
        </p:sp>
      </p:grpSp>
      <p:sp>
        <p:nvSpPr>
          <p:cNvPr id="9" name="Rectangle 8">
            <a:extLst>
              <a:ext uri="{FF2B5EF4-FFF2-40B4-BE49-F238E27FC236}">
                <a16:creationId xmlns:a16="http://schemas.microsoft.com/office/drawing/2014/main" id="{DA8EEC4D-7BC0-DA49-B1D0-558540B2409D}"/>
              </a:ext>
            </a:extLst>
          </p:cNvPr>
          <p:cNvSpPr/>
          <p:nvPr/>
        </p:nvSpPr>
        <p:spPr>
          <a:xfrm>
            <a:off x="3405883" y="4318507"/>
            <a:ext cx="5284892" cy="646331"/>
          </a:xfrm>
          <a:prstGeom prst="rect">
            <a:avLst/>
          </a:prstGeom>
        </p:spPr>
        <p:txBody>
          <a:bodyPr wrap="square">
            <a:spAutoFit/>
          </a:bodyPr>
          <a:lstStyle/>
          <a:p>
            <a:pPr defTabSz="685800"/>
            <a:r>
              <a:rPr lang="en-US" i="1" dirty="0">
                <a:solidFill>
                  <a:prstClr val="black"/>
                </a:solidFill>
                <a:highlight>
                  <a:srgbClr val="FFFF00"/>
                </a:highlight>
                <a:latin typeface="Calibri Light" panose="020F0302020204030204"/>
                <a:ea typeface="Calibri"/>
                <a:cs typeface="Calibri"/>
                <a:sym typeface="Calibri"/>
              </a:rPr>
              <a:t>3.  “a chronological collection of events, occurring during a patient's hospital encounter.” </a:t>
            </a:r>
            <a:r>
              <a:rPr lang="en-US" i="1" baseline="30000" dirty="0">
                <a:solidFill>
                  <a:prstClr val="black"/>
                </a:solidFill>
                <a:highlight>
                  <a:srgbClr val="FFFF00"/>
                </a:highlight>
                <a:latin typeface="Calibri Light" panose="020F0302020204030204"/>
                <a:ea typeface="Calibri"/>
                <a:cs typeface="Calibri"/>
                <a:sym typeface="Calibri"/>
              </a:rPr>
              <a:t>[Johnson 2018]</a:t>
            </a:r>
          </a:p>
        </p:txBody>
      </p:sp>
      <p:sp>
        <p:nvSpPr>
          <p:cNvPr id="2" name="Slide Number Placeholder 1">
            <a:extLst>
              <a:ext uri="{FF2B5EF4-FFF2-40B4-BE49-F238E27FC236}">
                <a16:creationId xmlns:a16="http://schemas.microsoft.com/office/drawing/2014/main" id="{15CEF6BD-FF67-6F44-A801-373360656C72}"/>
              </a:ext>
            </a:extLst>
          </p:cNvPr>
          <p:cNvSpPr>
            <a:spLocks noGrp="1"/>
          </p:cNvSpPr>
          <p:nvPr>
            <p:ph type="sldNum" sz="quarter" idx="12"/>
          </p:nvPr>
        </p:nvSpPr>
        <p:spPr/>
        <p:txBody>
          <a:bodyPr/>
          <a:lstStyle/>
          <a:p>
            <a:pPr defTabSz="685800"/>
            <a:fld id="{C6A2A5A4-61F3-4089-B07C-8628588E5D38}" type="slidenum">
              <a:rPr lang="en-US">
                <a:solidFill>
                  <a:prstClr val="black">
                    <a:tint val="75000"/>
                  </a:prstClr>
                </a:solidFill>
              </a:rPr>
              <a:pPr defTabSz="685800"/>
              <a:t>28</a:t>
            </a:fld>
            <a:endParaRPr lang="en-US">
              <a:solidFill>
                <a:prstClr val="black">
                  <a:tint val="75000"/>
                </a:prstClr>
              </a:solidFill>
            </a:endParaRPr>
          </a:p>
        </p:txBody>
      </p:sp>
    </p:spTree>
    <p:extLst>
      <p:ext uri="{BB962C8B-B14F-4D97-AF65-F5344CB8AC3E}">
        <p14:creationId xmlns:p14="http://schemas.microsoft.com/office/powerpoint/2010/main" val="400299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grpSp>
        <p:nvGrpSpPr>
          <p:cNvPr id="9" name="Group 8" hidden="1">
            <a:extLst>
              <a:ext uri="{FF2B5EF4-FFF2-40B4-BE49-F238E27FC236}">
                <a16:creationId xmlns:a16="http://schemas.microsoft.com/office/drawing/2014/main" id="{CE3B8385-B239-F74C-9E2F-08369DD108FC}"/>
              </a:ext>
            </a:extLst>
          </p:cNvPr>
          <p:cNvGrpSpPr/>
          <p:nvPr/>
        </p:nvGrpSpPr>
        <p:grpSpPr>
          <a:xfrm>
            <a:off x="4417684" y="2751679"/>
            <a:ext cx="4497716" cy="2064572"/>
            <a:chOff x="6154587" y="1255035"/>
            <a:chExt cx="5996954" cy="2752763"/>
          </a:xfrm>
        </p:grpSpPr>
        <p:sp>
          <p:nvSpPr>
            <p:cNvPr id="8" name="Rectangle 7">
              <a:extLst>
                <a:ext uri="{FF2B5EF4-FFF2-40B4-BE49-F238E27FC236}">
                  <a16:creationId xmlns:a16="http://schemas.microsoft.com/office/drawing/2014/main" id="{B0428FC0-764E-3C47-8A97-8522DA967A0F}"/>
                </a:ext>
              </a:extLst>
            </p:cNvPr>
            <p:cNvSpPr/>
            <p:nvPr/>
          </p:nvSpPr>
          <p:spPr bwMode="auto">
            <a:xfrm>
              <a:off x="6154587" y="1255035"/>
              <a:ext cx="5996954" cy="591368"/>
            </a:xfrm>
            <a:prstGeom prst="rect">
              <a:avLst/>
            </a:prstGeom>
            <a:noFill/>
            <a:ln w="19050">
              <a:solidFill>
                <a:srgbClr val="CD2362"/>
              </a:solidFill>
            </a:ln>
            <a:effectLst/>
            <a:scene3d>
              <a:camera prst="orthographicFront"/>
              <a:lightRig rig="threePt" dir="t"/>
            </a:scene3d>
            <a:sp3d/>
          </p:spPr>
          <p:txBody>
            <a:bodyPr vert="horz" wrap="square" lIns="68580" tIns="34290" rIns="68580" bIns="34290" numCol="1" rtlCol="0" anchor="t" anchorCtr="0" compatLnSpc="1">
              <a:prstTxWarp prst="textNoShape">
                <a:avLst/>
              </a:prstTxWarp>
            </a:bodyPr>
            <a:lstStyle/>
            <a:p>
              <a:pPr defTabSz="685800"/>
              <a:endParaRPr lang="en-US" sz="1350" dirty="0">
                <a:solidFill>
                  <a:prstClr val="black"/>
                </a:solidFill>
                <a:latin typeface="Calibri" panose="020F0502020204030204"/>
              </a:endParaRPr>
            </a:p>
          </p:txBody>
        </p:sp>
        <p:sp>
          <p:nvSpPr>
            <p:cNvPr id="20" name="Rectangle 19">
              <a:extLst>
                <a:ext uri="{FF2B5EF4-FFF2-40B4-BE49-F238E27FC236}">
                  <a16:creationId xmlns:a16="http://schemas.microsoft.com/office/drawing/2014/main" id="{94DF65BA-5BA5-1B46-BE09-6DC247372AE2}"/>
                </a:ext>
              </a:extLst>
            </p:cNvPr>
            <p:cNvSpPr/>
            <p:nvPr/>
          </p:nvSpPr>
          <p:spPr bwMode="auto">
            <a:xfrm>
              <a:off x="8439238" y="2392567"/>
              <a:ext cx="1057208" cy="484807"/>
            </a:xfrm>
            <a:prstGeom prst="rect">
              <a:avLst/>
            </a:prstGeom>
            <a:noFill/>
            <a:ln w="19050">
              <a:solidFill>
                <a:srgbClr val="CD2362"/>
              </a:solidFill>
            </a:ln>
            <a:effectLst/>
            <a:scene3d>
              <a:camera prst="orthographicFront"/>
              <a:lightRig rig="threePt" dir="t"/>
            </a:scene3d>
            <a:sp3d/>
          </p:spPr>
          <p:txBody>
            <a:bodyPr vert="horz" wrap="square" lIns="68580" tIns="34290" rIns="68580" bIns="34290" numCol="1" rtlCol="0" anchor="t" anchorCtr="0" compatLnSpc="1">
              <a:prstTxWarp prst="textNoShape">
                <a:avLst/>
              </a:prstTxWarp>
            </a:bodyPr>
            <a:lstStyle/>
            <a:p>
              <a:pPr defTabSz="685800"/>
              <a:endParaRPr lang="en-US" sz="1350" dirty="0">
                <a:solidFill>
                  <a:prstClr val="black"/>
                </a:solidFill>
                <a:latin typeface="Calibri" panose="020F0502020204030204"/>
              </a:endParaRPr>
            </a:p>
          </p:txBody>
        </p:sp>
        <p:sp>
          <p:nvSpPr>
            <p:cNvPr id="21" name="Rectangle 20">
              <a:extLst>
                <a:ext uri="{FF2B5EF4-FFF2-40B4-BE49-F238E27FC236}">
                  <a16:creationId xmlns:a16="http://schemas.microsoft.com/office/drawing/2014/main" id="{B937E78D-DC86-3A41-9894-769F6C5566C3}"/>
                </a:ext>
              </a:extLst>
            </p:cNvPr>
            <p:cNvSpPr/>
            <p:nvPr/>
          </p:nvSpPr>
          <p:spPr bwMode="auto">
            <a:xfrm>
              <a:off x="7113357" y="3492798"/>
              <a:ext cx="3763565" cy="515000"/>
            </a:xfrm>
            <a:prstGeom prst="rect">
              <a:avLst/>
            </a:prstGeom>
            <a:noFill/>
            <a:ln w="19050">
              <a:solidFill>
                <a:srgbClr val="CD2362"/>
              </a:solidFill>
            </a:ln>
            <a:effectLst/>
            <a:scene3d>
              <a:camera prst="orthographicFront"/>
              <a:lightRig rig="threePt" dir="t"/>
            </a:scene3d>
            <a:sp3d/>
          </p:spPr>
          <p:txBody>
            <a:bodyPr vert="horz" wrap="square" lIns="68580" tIns="34290" rIns="68580" bIns="34290" numCol="1" rtlCol="0" anchor="t" anchorCtr="0" compatLnSpc="1">
              <a:prstTxWarp prst="textNoShape">
                <a:avLst/>
              </a:prstTxWarp>
            </a:bodyPr>
            <a:lstStyle/>
            <a:p>
              <a:pPr defTabSz="685800"/>
              <a:endParaRPr lang="en-US" sz="1350" dirty="0">
                <a:solidFill>
                  <a:prstClr val="black"/>
                </a:solidFill>
                <a:latin typeface="Calibri" panose="020F0502020204030204"/>
              </a:endParaRPr>
            </a:p>
          </p:txBody>
        </p:sp>
      </p:grpSp>
      <p:sp>
        <p:nvSpPr>
          <p:cNvPr id="2" name="Slide Number Placeholder 1">
            <a:extLst>
              <a:ext uri="{FF2B5EF4-FFF2-40B4-BE49-F238E27FC236}">
                <a16:creationId xmlns:a16="http://schemas.microsoft.com/office/drawing/2014/main" id="{AFFD9388-84C3-2F4F-82F6-39407790ABD6}"/>
              </a:ext>
            </a:extLst>
          </p:cNvPr>
          <p:cNvSpPr>
            <a:spLocks noGrp="1"/>
          </p:cNvSpPr>
          <p:nvPr>
            <p:ph type="sldNum" sz="quarter" idx="12"/>
          </p:nvPr>
        </p:nvSpPr>
        <p:spPr/>
        <p:txBody>
          <a:bodyPr/>
          <a:lstStyle/>
          <a:p>
            <a:pPr defTabSz="685800"/>
            <a:fld id="{C6A2A5A4-61F3-4089-B07C-8628588E5D38}" type="slidenum">
              <a:rPr lang="en-US">
                <a:solidFill>
                  <a:prstClr val="black">
                    <a:tint val="75000"/>
                  </a:prstClr>
                </a:solidFill>
              </a:rPr>
              <a:pPr defTabSz="685800"/>
              <a:t>29</a:t>
            </a:fld>
            <a:endParaRPr lang="en-US">
              <a:solidFill>
                <a:prstClr val="black">
                  <a:tint val="75000"/>
                </a:prstClr>
              </a:solidFill>
            </a:endParaRPr>
          </a:p>
        </p:txBody>
      </p:sp>
      <p:sp>
        <p:nvSpPr>
          <p:cNvPr id="24" name="Rectangle 23">
            <a:extLst>
              <a:ext uri="{FF2B5EF4-FFF2-40B4-BE49-F238E27FC236}">
                <a16:creationId xmlns:a16="http://schemas.microsoft.com/office/drawing/2014/main" id="{435B05A7-149D-AE43-ABE1-CDC4D57C358F}"/>
              </a:ext>
            </a:extLst>
          </p:cNvPr>
          <p:cNvSpPr/>
          <p:nvPr/>
        </p:nvSpPr>
        <p:spPr>
          <a:xfrm>
            <a:off x="2219922" y="1813862"/>
            <a:ext cx="4756898" cy="2680602"/>
          </a:xfrm>
          <a:prstGeom prst="rect">
            <a:avLst/>
          </a:prstGeom>
          <a:noFill/>
        </p:spPr>
        <p:txBody>
          <a:bodyPr wrap="square" anchor="ctr">
            <a:noAutofit/>
          </a:bodyPr>
          <a:lstStyle/>
          <a:p>
            <a:pPr algn="ctr" defTabSz="685800">
              <a:lnSpc>
                <a:spcPct val="150000"/>
              </a:lnSpc>
              <a:defRPr/>
            </a:pPr>
            <a:r>
              <a:rPr lang="en-US" sz="2700" dirty="0">
                <a:solidFill>
                  <a:prstClr val="black"/>
                </a:solidFill>
                <a:latin typeface="Calibri Light" panose="020F0302020204030204" pitchFamily="34" charset="0"/>
                <a:cs typeface="Calibri Light" panose="020F0302020204030204" pitchFamily="34" charset="0"/>
              </a:rPr>
              <a:t>What is the timing of initiation of antibiotics in COPD and impact on mortality?</a:t>
            </a:r>
          </a:p>
        </p:txBody>
      </p:sp>
    </p:spTree>
    <p:extLst>
      <p:ext uri="{BB962C8B-B14F-4D97-AF65-F5344CB8AC3E}">
        <p14:creationId xmlns:p14="http://schemas.microsoft.com/office/powerpoint/2010/main" val="34199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8328" y="1524903"/>
            <a:ext cx="2514600" cy="578530"/>
          </a:xfrm>
          <a:prstGeom prst="rect">
            <a:avLst/>
          </a:prstGeom>
        </p:spPr>
      </p:pic>
      <p:pic>
        <p:nvPicPr>
          <p:cNvPr id="5" name="Picture 4"/>
          <p:cNvPicPr>
            <a:picLocks noChangeAspect="1"/>
          </p:cNvPicPr>
          <p:nvPr/>
        </p:nvPicPr>
        <p:blipFill>
          <a:blip r:embed="rId4"/>
          <a:stretch>
            <a:fillRect/>
          </a:stretch>
        </p:blipFill>
        <p:spPr>
          <a:xfrm>
            <a:off x="473964" y="2103432"/>
            <a:ext cx="1985772" cy="1489329"/>
          </a:xfrm>
          <a:prstGeom prst="rect">
            <a:avLst/>
          </a:prstGeom>
        </p:spPr>
      </p:pic>
      <p:sp>
        <p:nvSpPr>
          <p:cNvPr id="6" name="TextBox 5"/>
          <p:cNvSpPr txBox="1"/>
          <p:nvPr/>
        </p:nvSpPr>
        <p:spPr>
          <a:xfrm>
            <a:off x="3364992" y="1021983"/>
            <a:ext cx="5282856" cy="4247317"/>
          </a:xfrm>
          <a:prstGeom prst="rect">
            <a:avLst/>
          </a:prstGeom>
          <a:noFill/>
        </p:spPr>
        <p:txBody>
          <a:bodyPr wrap="none" rtlCol="0">
            <a:spAutoFit/>
          </a:bodyPr>
          <a:lstStyle/>
          <a:p>
            <a:r>
              <a:rPr lang="en-US" sz="1350" b="1" dirty="0">
                <a:solidFill>
                  <a:schemeClr val="accent4"/>
                </a:solidFill>
              </a:rPr>
              <a:t>Cross-cutting Centers</a:t>
            </a:r>
          </a:p>
          <a:p>
            <a:pPr marL="214313" indent="-214313">
              <a:buFont typeface="Arial" charset="0"/>
              <a:buChar char="•"/>
            </a:pPr>
            <a:r>
              <a:rPr lang="en-US" sz="1350" dirty="0"/>
              <a:t>Bindley Bioscience Center</a:t>
            </a:r>
          </a:p>
          <a:p>
            <a:pPr marL="214313" indent="-214313">
              <a:buFont typeface="Arial" charset="0"/>
              <a:buChar char="•"/>
            </a:pPr>
            <a:r>
              <a:rPr lang="en-US" sz="1350" dirty="0" err="1"/>
              <a:t>Birk</a:t>
            </a:r>
            <a:r>
              <a:rPr lang="en-US" sz="1350" dirty="0"/>
              <a:t> Nanotechnology Center</a:t>
            </a:r>
          </a:p>
          <a:p>
            <a:pPr marL="214313" indent="-214313">
              <a:buFont typeface="Arial" charset="0"/>
              <a:buChar char="•"/>
            </a:pPr>
            <a:r>
              <a:rPr lang="en-US" sz="1350" dirty="0"/>
              <a:t>Burton D. Morgan Center for Entrepreneurship</a:t>
            </a:r>
          </a:p>
          <a:p>
            <a:pPr marL="214313" indent="-214313">
              <a:buFont typeface="Arial" charset="0"/>
              <a:buChar char="•"/>
            </a:pPr>
            <a:r>
              <a:rPr lang="en-US" sz="1350" dirty="0"/>
              <a:t>Purdue Center for the Science of Information</a:t>
            </a:r>
          </a:p>
          <a:p>
            <a:pPr marL="214313" indent="-214313">
              <a:buFont typeface="Arial" charset="0"/>
              <a:buChar char="•"/>
            </a:pPr>
            <a:r>
              <a:rPr lang="en-US" sz="1350" dirty="0"/>
              <a:t>Purdue Policy Research Institute</a:t>
            </a:r>
          </a:p>
          <a:p>
            <a:r>
              <a:rPr lang="en-US" sz="1350" b="1" dirty="0">
                <a:solidFill>
                  <a:schemeClr val="accent4"/>
                </a:solidFill>
              </a:rPr>
              <a:t>Impacting Global Health</a:t>
            </a:r>
          </a:p>
          <a:p>
            <a:pPr marL="214313" indent="-214313">
              <a:buFont typeface="Arial" charset="0"/>
              <a:buChar char="•"/>
            </a:pPr>
            <a:r>
              <a:rPr lang="en-US" sz="1350" dirty="0"/>
              <a:t>Purdue Institute of Inflammation, Immunology and Infectious Disease</a:t>
            </a:r>
          </a:p>
          <a:p>
            <a:pPr marL="214313" indent="-214313">
              <a:buFont typeface="Arial" charset="0"/>
              <a:buChar char="•"/>
            </a:pPr>
            <a:r>
              <a:rPr lang="en-US" sz="1350" dirty="0"/>
              <a:t>Purdue Institute for Integrative Neuroscience</a:t>
            </a:r>
          </a:p>
          <a:p>
            <a:pPr marL="214313" indent="-214313">
              <a:buFont typeface="Arial" charset="0"/>
              <a:buChar char="•"/>
            </a:pPr>
            <a:r>
              <a:rPr lang="en-US" sz="1350" dirty="0"/>
              <a:t>Purdue Institute for Drug Discovery</a:t>
            </a:r>
          </a:p>
          <a:p>
            <a:pPr marL="214313" indent="-214313">
              <a:buFont typeface="Arial" charset="0"/>
              <a:buChar char="•"/>
            </a:pPr>
            <a:r>
              <a:rPr lang="en-US" sz="1350" dirty="0">
                <a:solidFill>
                  <a:schemeClr val="accent5"/>
                </a:solidFill>
              </a:rPr>
              <a:t>Regenstrief Center for Healthcare Engineering</a:t>
            </a:r>
          </a:p>
          <a:p>
            <a:pPr marL="214313" indent="-214313">
              <a:buFont typeface="Arial" charset="0"/>
              <a:buChar char="•"/>
            </a:pPr>
            <a:r>
              <a:rPr lang="en-US" sz="1350" dirty="0"/>
              <a:t>Women’s Global Health Institute</a:t>
            </a:r>
          </a:p>
          <a:p>
            <a:r>
              <a:rPr lang="en-US" sz="1350" b="1" dirty="0">
                <a:solidFill>
                  <a:schemeClr val="accent4"/>
                </a:solidFill>
              </a:rPr>
              <a:t>Impacting Global Sustainability</a:t>
            </a:r>
          </a:p>
          <a:p>
            <a:pPr marL="214313" indent="-214313">
              <a:buFont typeface="Arial" charset="0"/>
              <a:buChar char="•"/>
            </a:pPr>
            <a:r>
              <a:rPr lang="en-US" sz="1350" dirty="0"/>
              <a:t>Center for Global Food Security</a:t>
            </a:r>
          </a:p>
          <a:p>
            <a:pPr marL="214313" indent="-214313">
              <a:buFont typeface="Arial" charset="0"/>
              <a:buChar char="•"/>
            </a:pPr>
            <a:r>
              <a:rPr lang="en-US" sz="1350" dirty="0"/>
              <a:t>Center for the Environment</a:t>
            </a:r>
          </a:p>
          <a:p>
            <a:pPr marL="214313" indent="-214313">
              <a:buFont typeface="Arial" charset="0"/>
              <a:buChar char="•"/>
            </a:pPr>
            <a:r>
              <a:rPr lang="en-US" sz="1350" dirty="0"/>
              <a:t>Energy Center</a:t>
            </a:r>
          </a:p>
          <a:p>
            <a:pPr marL="214313" indent="-214313">
              <a:buFont typeface="Arial" charset="0"/>
              <a:buChar char="•"/>
            </a:pPr>
            <a:r>
              <a:rPr lang="en-US" sz="1350" dirty="0"/>
              <a:t>Purdue Climate Change Research Center</a:t>
            </a:r>
          </a:p>
          <a:p>
            <a:r>
              <a:rPr lang="en-US" sz="1350" b="1" dirty="0">
                <a:solidFill>
                  <a:schemeClr val="accent4"/>
                </a:solidFill>
              </a:rPr>
              <a:t>Impacting Global Security</a:t>
            </a:r>
          </a:p>
          <a:p>
            <a:pPr marL="214313" indent="-214313">
              <a:buFont typeface="Arial" charset="0"/>
              <a:buChar char="•"/>
            </a:pPr>
            <a:r>
              <a:rPr lang="en-US" sz="1350" dirty="0"/>
              <a:t>Institute for Global Security and Defense Innovation</a:t>
            </a:r>
          </a:p>
          <a:p>
            <a:pPr marL="214313" indent="-214313">
              <a:buFont typeface="Arial" charset="0"/>
              <a:buChar char="•"/>
            </a:pPr>
            <a:r>
              <a:rPr lang="en-US" sz="1350" dirty="0"/>
              <a:t>VACCINE </a:t>
            </a:r>
          </a:p>
        </p:txBody>
      </p:sp>
      <p:sp>
        <p:nvSpPr>
          <p:cNvPr id="7" name="TextBox 6"/>
          <p:cNvSpPr txBox="1"/>
          <p:nvPr/>
        </p:nvSpPr>
        <p:spPr>
          <a:xfrm>
            <a:off x="473964" y="3856483"/>
            <a:ext cx="1835246" cy="507831"/>
          </a:xfrm>
          <a:prstGeom prst="rect">
            <a:avLst/>
          </a:prstGeom>
          <a:noFill/>
        </p:spPr>
        <p:txBody>
          <a:bodyPr wrap="none" rtlCol="0">
            <a:spAutoFit/>
          </a:bodyPr>
          <a:lstStyle/>
          <a:p>
            <a:r>
              <a:rPr lang="en-US" sz="1350" b="1" dirty="0" err="1"/>
              <a:t>Tom</a:t>
            </a:r>
            <a:r>
              <a:rPr lang="en-US" sz="1350" b="1" i="1" dirty="0" err="1"/>
              <a:t>á</a:t>
            </a:r>
            <a:r>
              <a:rPr lang="en-US" sz="1350" b="1" dirty="0" err="1"/>
              <a:t>s</a:t>
            </a:r>
            <a:r>
              <a:rPr lang="en-US" sz="1350" b="1" dirty="0"/>
              <a:t> </a:t>
            </a:r>
            <a:r>
              <a:rPr lang="en-US" sz="1350" b="1" dirty="0" err="1"/>
              <a:t>Di</a:t>
            </a:r>
            <a:r>
              <a:rPr lang="en-US" sz="1350" b="1" i="1" dirty="0" err="1"/>
              <a:t>á</a:t>
            </a:r>
            <a:r>
              <a:rPr lang="en-US" sz="1350" b="1" dirty="0" err="1"/>
              <a:t>z</a:t>
            </a:r>
            <a:r>
              <a:rPr lang="en-US" sz="1350" b="1" dirty="0"/>
              <a:t> de la </a:t>
            </a:r>
            <a:r>
              <a:rPr lang="en-US" sz="1350" b="1" dirty="0" err="1"/>
              <a:t>Rubia</a:t>
            </a:r>
            <a:endParaRPr lang="en-US" sz="1350" b="1" dirty="0"/>
          </a:p>
          <a:p>
            <a:r>
              <a:rPr lang="en-US" sz="1350" b="1" dirty="0"/>
              <a:t>Director</a:t>
            </a:r>
          </a:p>
        </p:txBody>
      </p:sp>
      <p:pic>
        <p:nvPicPr>
          <p:cNvPr id="8" name="Picture 7"/>
          <p:cNvPicPr>
            <a:picLocks noChangeAspect="1"/>
          </p:cNvPicPr>
          <p:nvPr/>
        </p:nvPicPr>
        <p:blipFill>
          <a:blip r:embed="rId5"/>
          <a:stretch>
            <a:fillRect/>
          </a:stretch>
        </p:blipFill>
        <p:spPr>
          <a:xfrm>
            <a:off x="1199007" y="4341230"/>
            <a:ext cx="1260729" cy="1260729"/>
          </a:xfrm>
          <a:prstGeom prst="rect">
            <a:avLst/>
          </a:prstGeom>
        </p:spPr>
      </p:pic>
      <p:sp>
        <p:nvSpPr>
          <p:cNvPr id="9" name="Left Arrow 8"/>
          <p:cNvSpPr/>
          <p:nvPr/>
        </p:nvSpPr>
        <p:spPr>
          <a:xfrm>
            <a:off x="2578608" y="2932938"/>
            <a:ext cx="786384" cy="310896"/>
          </a:xfrm>
          <a:prstGeom prst="lef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p:cNvPicPr>
            <a:picLocks noChangeAspect="1"/>
          </p:cNvPicPr>
          <p:nvPr/>
        </p:nvPicPr>
        <p:blipFill>
          <a:blip r:embed="rId6"/>
          <a:stretch>
            <a:fillRect/>
          </a:stretch>
        </p:blipFill>
        <p:spPr>
          <a:xfrm>
            <a:off x="7690104" y="3616949"/>
            <a:ext cx="1042965" cy="1448562"/>
          </a:xfrm>
          <a:prstGeom prst="rect">
            <a:avLst/>
          </a:prstGeom>
        </p:spPr>
      </p:pic>
      <p:sp>
        <p:nvSpPr>
          <p:cNvPr id="11" name="TextBox 10"/>
          <p:cNvSpPr txBox="1"/>
          <p:nvPr/>
        </p:nvSpPr>
        <p:spPr>
          <a:xfrm flipH="1">
            <a:off x="7607808" y="5074879"/>
            <a:ext cx="1428917" cy="507831"/>
          </a:xfrm>
          <a:prstGeom prst="rect">
            <a:avLst/>
          </a:prstGeom>
          <a:noFill/>
        </p:spPr>
        <p:txBody>
          <a:bodyPr wrap="square" rtlCol="0">
            <a:spAutoFit/>
          </a:bodyPr>
          <a:lstStyle/>
          <a:p>
            <a:r>
              <a:rPr lang="en-US" sz="1350" b="1" dirty="0"/>
              <a:t>Suresh </a:t>
            </a:r>
            <a:r>
              <a:rPr lang="en-US" sz="1350" b="1" dirty="0" err="1"/>
              <a:t>Garimella</a:t>
            </a:r>
            <a:endParaRPr lang="en-US" sz="1350" b="1" dirty="0"/>
          </a:p>
          <a:p>
            <a:r>
              <a:rPr lang="en-US" sz="1350" b="1" dirty="0"/>
              <a:t>EVPR</a:t>
            </a:r>
          </a:p>
        </p:txBody>
      </p:sp>
      <p:cxnSp>
        <p:nvCxnSpPr>
          <p:cNvPr id="13" name="Straight Arrow Connector 12"/>
          <p:cNvCxnSpPr/>
          <p:nvPr/>
        </p:nvCxnSpPr>
        <p:spPr>
          <a:xfrm>
            <a:off x="6940296" y="3243834"/>
            <a:ext cx="667512" cy="61264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29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pPr algn="ctr"/>
            <a:r>
              <a:rPr lang="en-US" dirty="0">
                <a:latin typeface="Lora" pitchFamily="2" charset="77"/>
              </a:rPr>
              <a:t>Research Objectives</a:t>
            </a:r>
            <a:endParaRPr dirty="0">
              <a:latin typeface="Lora" pitchFamily="2" charset="77"/>
            </a:endParaRPr>
          </a:p>
        </p:txBody>
      </p:sp>
      <p:grpSp>
        <p:nvGrpSpPr>
          <p:cNvPr id="14" name="Group 13">
            <a:extLst>
              <a:ext uri="{FF2B5EF4-FFF2-40B4-BE49-F238E27FC236}">
                <a16:creationId xmlns:a16="http://schemas.microsoft.com/office/drawing/2014/main" id="{5DFCFDF9-943C-6F46-8739-19BD1466E06D}"/>
              </a:ext>
            </a:extLst>
          </p:cNvPr>
          <p:cNvGrpSpPr/>
          <p:nvPr/>
        </p:nvGrpSpPr>
        <p:grpSpPr>
          <a:xfrm>
            <a:off x="575842" y="2708356"/>
            <a:ext cx="7909560" cy="1944509"/>
            <a:chOff x="767789" y="2468139"/>
            <a:chExt cx="10546080" cy="2592679"/>
          </a:xfrm>
        </p:grpSpPr>
        <p:cxnSp>
          <p:nvCxnSpPr>
            <p:cNvPr id="303" name="Shape 303"/>
            <p:cNvCxnSpPr>
              <a:cxnSpLocks/>
              <a:stCxn id="300" idx="3"/>
              <a:endCxn id="15" idx="1"/>
            </p:cNvCxnSpPr>
            <p:nvPr/>
          </p:nvCxnSpPr>
          <p:spPr>
            <a:xfrm flipV="1">
              <a:off x="3518777" y="3954582"/>
              <a:ext cx="1255382" cy="8957"/>
            </a:xfrm>
            <a:prstGeom prst="straightConnector1">
              <a:avLst/>
            </a:prstGeom>
            <a:noFill/>
            <a:ln w="38100" cap="flat" cmpd="sng">
              <a:solidFill>
                <a:schemeClr val="bg1">
                  <a:lumMod val="50000"/>
                </a:schemeClr>
              </a:solidFill>
              <a:prstDash val="sysDash"/>
              <a:round/>
              <a:headEnd type="none" w="sm" len="sm"/>
              <a:tailEnd type="triangle" w="sm" len="sm"/>
            </a:ln>
          </p:spPr>
        </p:cxnSp>
        <p:sp>
          <p:nvSpPr>
            <p:cNvPr id="300" name="Shape 300"/>
            <p:cNvSpPr/>
            <p:nvPr/>
          </p:nvSpPr>
          <p:spPr>
            <a:xfrm>
              <a:off x="767789" y="2866260"/>
              <a:ext cx="2750988" cy="2194558"/>
            </a:xfrm>
            <a:prstGeom prst="flowChartAlternateProcess">
              <a:avLst/>
            </a:prstGeom>
            <a:noFill/>
            <a:ln w="57150" cap="flat" cmpd="sng">
              <a:solidFill>
                <a:srgbClr val="4548B1"/>
              </a:solidFill>
              <a:prstDash val="solid"/>
              <a:round/>
              <a:headEnd type="none" w="sm" len="sm"/>
              <a:tailEnd type="none" w="sm" len="sm"/>
            </a:ln>
          </p:spPr>
          <p:txBody>
            <a:bodyPr spcFirstLastPara="1" wrap="square" lIns="91425" tIns="91425" rIns="91425" bIns="91425" anchor="ctr" anchorCtr="0">
              <a:normAutofit/>
            </a:bodyPr>
            <a:lstStyle/>
            <a:p>
              <a:pPr algn="ctr" defTabSz="685800"/>
              <a:r>
                <a:rPr lang="en-US" dirty="0">
                  <a:solidFill>
                    <a:prstClr val="black"/>
                  </a:solidFill>
                  <a:latin typeface="Calibri Light" panose="020F0302020204030204" pitchFamily="34" charset="0"/>
                  <a:cs typeface="Calibri Light" panose="020F0302020204030204" pitchFamily="34" charset="0"/>
                </a:rPr>
                <a:t>Provide a novel framework</a:t>
              </a:r>
            </a:p>
          </p:txBody>
        </p:sp>
        <p:cxnSp>
          <p:nvCxnSpPr>
            <p:cNvPr id="304" name="Shape 304"/>
            <p:cNvCxnSpPr>
              <a:cxnSpLocks/>
              <a:stCxn id="15" idx="3"/>
              <a:endCxn id="16" idx="1"/>
            </p:cNvCxnSpPr>
            <p:nvPr/>
          </p:nvCxnSpPr>
          <p:spPr>
            <a:xfrm>
              <a:off x="7525147" y="3954582"/>
              <a:ext cx="1037734" cy="0"/>
            </a:xfrm>
            <a:prstGeom prst="straightConnector1">
              <a:avLst/>
            </a:prstGeom>
            <a:noFill/>
            <a:ln w="38100" cap="flat" cmpd="sng">
              <a:solidFill>
                <a:schemeClr val="bg1">
                  <a:lumMod val="50000"/>
                </a:schemeClr>
              </a:solidFill>
              <a:prstDash val="sysDash"/>
              <a:round/>
              <a:headEnd type="none" w="sm" len="sm"/>
              <a:tailEnd type="triangle" w="sm" len="sm"/>
            </a:ln>
          </p:spPr>
        </p:cxnSp>
        <p:sp>
          <p:nvSpPr>
            <p:cNvPr id="3" name="Rectangle 2">
              <a:extLst>
                <a:ext uri="{FF2B5EF4-FFF2-40B4-BE49-F238E27FC236}">
                  <a16:creationId xmlns:a16="http://schemas.microsoft.com/office/drawing/2014/main" id="{FFB4F34F-8CEA-B341-86FF-6436D5C00C82}"/>
                </a:ext>
              </a:extLst>
            </p:cNvPr>
            <p:cNvSpPr/>
            <p:nvPr/>
          </p:nvSpPr>
          <p:spPr>
            <a:xfrm>
              <a:off x="1151289" y="2468139"/>
              <a:ext cx="1983987" cy="393928"/>
            </a:xfrm>
            <a:prstGeom prst="rect">
              <a:avLst/>
            </a:prstGeom>
          </p:spPr>
          <p:txBody>
            <a:bodyPr wrap="square">
              <a:normAutofit fontScale="92500" lnSpcReduction="10000"/>
            </a:bodyPr>
            <a:lstStyle/>
            <a:p>
              <a:pPr algn="ctr" defTabSz="685800"/>
              <a:r>
                <a:rPr lang="en" sz="1500" dirty="0">
                  <a:solidFill>
                    <a:prstClr val="black"/>
                  </a:solidFill>
                  <a:latin typeface="Lora"/>
                  <a:ea typeface="Lora"/>
                  <a:cs typeface="Lora"/>
                  <a:sym typeface="Lora"/>
                </a:rPr>
                <a:t>Objective #1 </a:t>
              </a:r>
            </a:p>
          </p:txBody>
        </p:sp>
        <p:sp>
          <p:nvSpPr>
            <p:cNvPr id="15" name="Shape 300">
              <a:extLst>
                <a:ext uri="{FF2B5EF4-FFF2-40B4-BE49-F238E27FC236}">
                  <a16:creationId xmlns:a16="http://schemas.microsoft.com/office/drawing/2014/main" id="{A9C006F6-7476-7B4B-BB29-5A3162427390}"/>
                </a:ext>
              </a:extLst>
            </p:cNvPr>
            <p:cNvSpPr/>
            <p:nvPr/>
          </p:nvSpPr>
          <p:spPr>
            <a:xfrm>
              <a:off x="4774159" y="2857303"/>
              <a:ext cx="2750988" cy="2194558"/>
            </a:xfrm>
            <a:prstGeom prst="flowChartAlternateProcess">
              <a:avLst/>
            </a:prstGeom>
            <a:noFill/>
            <a:ln w="57150" cap="flat" cmpd="sng">
              <a:solidFill>
                <a:srgbClr val="609387"/>
              </a:solidFill>
              <a:prstDash val="solid"/>
              <a:round/>
              <a:headEnd type="none" w="sm" len="sm"/>
              <a:tailEnd type="none" w="sm" len="sm"/>
            </a:ln>
          </p:spPr>
          <p:txBody>
            <a:bodyPr spcFirstLastPara="1" wrap="square" lIns="91425" tIns="91425" rIns="91425" bIns="91425" anchor="ctr" anchorCtr="0">
              <a:noAutofit/>
            </a:bodyPr>
            <a:lstStyle/>
            <a:p>
              <a:pPr algn="ctr" defTabSz="500063">
                <a:lnSpc>
                  <a:spcPct val="90000"/>
                </a:lnSpc>
                <a:spcBef>
                  <a:spcPct val="0"/>
                </a:spcBef>
                <a:spcAft>
                  <a:spcPct val="15000"/>
                </a:spcAft>
              </a:pPr>
              <a:r>
                <a:rPr lang="en-US" dirty="0">
                  <a:solidFill>
                    <a:prstClr val="black"/>
                  </a:solidFill>
                  <a:latin typeface="Calibri Light" panose="020F0302020204030204" pitchFamily="34" charset="0"/>
                  <a:cs typeface="Calibri Light" panose="020F0302020204030204" pitchFamily="34" charset="0"/>
                </a:rPr>
                <a:t>Generate care-paths with temporal trend</a:t>
              </a:r>
            </a:p>
          </p:txBody>
        </p:sp>
        <p:sp>
          <p:nvSpPr>
            <p:cNvPr id="16" name="Shape 300">
              <a:extLst>
                <a:ext uri="{FF2B5EF4-FFF2-40B4-BE49-F238E27FC236}">
                  <a16:creationId xmlns:a16="http://schemas.microsoft.com/office/drawing/2014/main" id="{A506C125-6EA9-644E-946C-07EE88C4363C}"/>
                </a:ext>
              </a:extLst>
            </p:cNvPr>
            <p:cNvSpPr/>
            <p:nvPr/>
          </p:nvSpPr>
          <p:spPr>
            <a:xfrm>
              <a:off x="8562881" y="2857303"/>
              <a:ext cx="2750988" cy="2194558"/>
            </a:xfrm>
            <a:prstGeom prst="flowChartAlternateProcess">
              <a:avLst/>
            </a:prstGeom>
            <a:noFill/>
            <a:ln w="57150" cap="flat" cmpd="sng">
              <a:solidFill>
                <a:srgbClr val="FFCD00"/>
              </a:solidFill>
              <a:prstDash val="solid"/>
              <a:round/>
              <a:headEnd type="none" w="sm" len="sm"/>
              <a:tailEnd type="none" w="sm" len="sm"/>
            </a:ln>
          </p:spPr>
          <p:txBody>
            <a:bodyPr spcFirstLastPara="1" wrap="square" lIns="91425" tIns="91425" rIns="91425" bIns="91425" anchor="ctr" anchorCtr="0">
              <a:noAutofit/>
            </a:bodyPr>
            <a:lstStyle/>
            <a:p>
              <a:pPr marL="342900" lvl="1" algn="ctr" defTabSz="500063">
                <a:lnSpc>
                  <a:spcPct val="90000"/>
                </a:lnSpc>
                <a:spcBef>
                  <a:spcPct val="0"/>
                </a:spcBef>
                <a:spcAft>
                  <a:spcPct val="15000"/>
                </a:spcAft>
              </a:pPr>
              <a:endParaRPr lang="en-US" dirty="0">
                <a:solidFill>
                  <a:prstClr val="black"/>
                </a:solidFill>
                <a:latin typeface="Calibri Light" panose="020F0302020204030204" pitchFamily="34" charset="0"/>
                <a:cs typeface="Calibri Light" panose="020F0302020204030204" pitchFamily="34" charset="0"/>
              </a:endParaRPr>
            </a:p>
            <a:p>
              <a:pPr algn="ctr" defTabSz="500063">
                <a:lnSpc>
                  <a:spcPct val="90000"/>
                </a:lnSpc>
                <a:spcBef>
                  <a:spcPct val="0"/>
                </a:spcBef>
                <a:spcAft>
                  <a:spcPct val="15000"/>
                </a:spcAft>
              </a:pPr>
              <a:r>
                <a:rPr lang="en-US" dirty="0">
                  <a:solidFill>
                    <a:prstClr val="black"/>
                  </a:solidFill>
                  <a:latin typeface="Calibri Light" panose="020F0302020204030204" pitchFamily="34" charset="0"/>
                  <a:cs typeface="Calibri Light" panose="020F0302020204030204" pitchFamily="34" charset="0"/>
                </a:rPr>
                <a:t>Apply computational methods to extract knowledge from care-paths for guidelines</a:t>
              </a:r>
              <a:endParaRPr lang="en-US" dirty="0">
                <a:solidFill>
                  <a:prstClr val="black"/>
                </a:solidFill>
                <a:latin typeface="Calibri Light" panose="020F0302020204030204" pitchFamily="34" charset="0"/>
                <a:ea typeface="Lora"/>
                <a:cs typeface="Calibri Light" panose="020F0302020204030204" pitchFamily="34" charset="0"/>
                <a:sym typeface="Lora"/>
              </a:endParaRPr>
            </a:p>
            <a:p>
              <a:pPr algn="ctr" defTabSz="685800"/>
              <a:endParaRPr lang="en-US" b="1" dirty="0">
                <a:solidFill>
                  <a:prstClr val="black"/>
                </a:solidFill>
                <a:latin typeface="Lora"/>
                <a:ea typeface="Lora"/>
                <a:cs typeface="Lora"/>
                <a:sym typeface="Lora"/>
              </a:endParaRPr>
            </a:p>
          </p:txBody>
        </p:sp>
        <p:sp>
          <p:nvSpPr>
            <p:cNvPr id="17" name="Rectangle 16">
              <a:extLst>
                <a:ext uri="{FF2B5EF4-FFF2-40B4-BE49-F238E27FC236}">
                  <a16:creationId xmlns:a16="http://schemas.microsoft.com/office/drawing/2014/main" id="{0192C582-7A88-D141-B444-4851B955F4EA}"/>
                </a:ext>
              </a:extLst>
            </p:cNvPr>
            <p:cNvSpPr/>
            <p:nvPr/>
          </p:nvSpPr>
          <p:spPr>
            <a:xfrm>
              <a:off x="8894478" y="2468139"/>
              <a:ext cx="1983987" cy="393928"/>
            </a:xfrm>
            <a:prstGeom prst="rect">
              <a:avLst/>
            </a:prstGeom>
          </p:spPr>
          <p:txBody>
            <a:bodyPr wrap="square">
              <a:normAutofit fontScale="92500" lnSpcReduction="10000"/>
            </a:bodyPr>
            <a:lstStyle/>
            <a:p>
              <a:pPr algn="ctr" defTabSz="685800"/>
              <a:r>
                <a:rPr lang="en" sz="1500" dirty="0">
                  <a:solidFill>
                    <a:prstClr val="black"/>
                  </a:solidFill>
                  <a:latin typeface="Lora"/>
                  <a:ea typeface="Lora"/>
                  <a:cs typeface="Lora"/>
                  <a:sym typeface="Lora"/>
                </a:rPr>
                <a:t>Objective #3 </a:t>
              </a:r>
            </a:p>
          </p:txBody>
        </p:sp>
        <p:sp>
          <p:nvSpPr>
            <p:cNvPr id="18" name="Rectangle 17">
              <a:extLst>
                <a:ext uri="{FF2B5EF4-FFF2-40B4-BE49-F238E27FC236}">
                  <a16:creationId xmlns:a16="http://schemas.microsoft.com/office/drawing/2014/main" id="{42F430E2-C461-F749-9151-BA6EC36D9736}"/>
                </a:ext>
              </a:extLst>
            </p:cNvPr>
            <p:cNvSpPr/>
            <p:nvPr/>
          </p:nvSpPr>
          <p:spPr>
            <a:xfrm>
              <a:off x="5192760" y="2468139"/>
              <a:ext cx="1983987" cy="393928"/>
            </a:xfrm>
            <a:prstGeom prst="rect">
              <a:avLst/>
            </a:prstGeom>
          </p:spPr>
          <p:txBody>
            <a:bodyPr wrap="square">
              <a:normAutofit fontScale="92500" lnSpcReduction="10000"/>
            </a:bodyPr>
            <a:lstStyle/>
            <a:p>
              <a:pPr algn="ctr" defTabSz="685800"/>
              <a:r>
                <a:rPr lang="en" sz="1500" dirty="0">
                  <a:solidFill>
                    <a:prstClr val="black"/>
                  </a:solidFill>
                  <a:latin typeface="Lora"/>
                  <a:ea typeface="Lora"/>
                  <a:cs typeface="Lora"/>
                  <a:sym typeface="Lora"/>
                </a:rPr>
                <a:t>Objective #2 </a:t>
              </a:r>
            </a:p>
          </p:txBody>
        </p:sp>
      </p:grpSp>
      <p:sp>
        <p:nvSpPr>
          <p:cNvPr id="2" name="Slide Number Placeholder 1">
            <a:extLst>
              <a:ext uri="{FF2B5EF4-FFF2-40B4-BE49-F238E27FC236}">
                <a16:creationId xmlns:a16="http://schemas.microsoft.com/office/drawing/2014/main" id="{0570FC0C-9B87-D74C-94E5-E55243EBB978}"/>
              </a:ext>
            </a:extLst>
          </p:cNvPr>
          <p:cNvSpPr>
            <a:spLocks noGrp="1"/>
          </p:cNvSpPr>
          <p:nvPr>
            <p:ph type="sldNum" sz="quarter" idx="12"/>
          </p:nvPr>
        </p:nvSpPr>
        <p:spPr/>
        <p:txBody>
          <a:bodyPr/>
          <a:lstStyle/>
          <a:p>
            <a:pPr defTabSz="685800"/>
            <a:fld id="{C6A2A5A4-61F3-4089-B07C-8628588E5D38}" type="slidenum">
              <a:rPr lang="en-US">
                <a:solidFill>
                  <a:prstClr val="black">
                    <a:tint val="75000"/>
                  </a:prstClr>
                </a:solidFill>
              </a:rPr>
              <a:pPr defTabSz="685800"/>
              <a:t>30</a:t>
            </a:fld>
            <a:endParaRPr lang="en-US">
              <a:solidFill>
                <a:prstClr val="black">
                  <a:tint val="75000"/>
                </a:prstClr>
              </a:solidFill>
            </a:endParaRPr>
          </a:p>
        </p:txBody>
      </p:sp>
    </p:spTree>
    <p:extLst>
      <p:ext uri="{BB962C8B-B14F-4D97-AF65-F5344CB8AC3E}">
        <p14:creationId xmlns:p14="http://schemas.microsoft.com/office/powerpoint/2010/main" val="3069981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2" name="Title 1"/>
          <p:cNvSpPr>
            <a:spLocks noGrp="1"/>
          </p:cNvSpPr>
          <p:nvPr>
            <p:ph type="title"/>
          </p:nvPr>
        </p:nvSpPr>
        <p:spPr>
          <a:xfrm>
            <a:off x="628650" y="1131094"/>
            <a:ext cx="7886700" cy="994172"/>
          </a:xfrm>
        </p:spPr>
        <p:txBody>
          <a:bodyPr>
            <a:normAutofit/>
          </a:bodyPr>
          <a:lstStyle/>
          <a:p>
            <a:r>
              <a:rPr lang="en-US" dirty="0">
                <a:latin typeface="Lora" pitchFamily="2" charset="77"/>
              </a:rPr>
              <a:t>Care-paths</a:t>
            </a:r>
          </a:p>
        </p:txBody>
      </p:sp>
      <p:sp>
        <p:nvSpPr>
          <p:cNvPr id="35" name="Shape 300">
            <a:extLst>
              <a:ext uri="{FF2B5EF4-FFF2-40B4-BE49-F238E27FC236}">
                <a16:creationId xmlns:a16="http://schemas.microsoft.com/office/drawing/2014/main" id="{F6FDF7BF-75E1-1D45-BF87-880DDF39EED7}"/>
              </a:ext>
            </a:extLst>
          </p:cNvPr>
          <p:cNvSpPr/>
          <p:nvPr/>
        </p:nvSpPr>
        <p:spPr>
          <a:xfrm>
            <a:off x="209006" y="2795898"/>
            <a:ext cx="2510028" cy="798981"/>
          </a:xfrm>
          <a:prstGeom prst="flowChartAlternateProcess">
            <a:avLst/>
          </a:prstGeom>
          <a:noFill/>
          <a:ln w="50800" cap="flat" cmpd="sng">
            <a:solidFill>
              <a:srgbClr val="609387"/>
            </a:solidFill>
            <a:prstDash val="solid"/>
            <a:round/>
            <a:headEnd type="none" w="sm" len="sm"/>
            <a:tailEnd type="none" w="sm" len="sm"/>
          </a:ln>
        </p:spPr>
        <p:txBody>
          <a:bodyPr spcFirstLastPara="1" wrap="square" lIns="91425" tIns="91425" rIns="91425" bIns="91425" anchor="ctr" anchorCtr="0">
            <a:normAutofit lnSpcReduction="10000"/>
          </a:bodyPr>
          <a:lstStyle/>
          <a:p>
            <a:pPr algn="ctr" defTabSz="685800"/>
            <a:r>
              <a:rPr lang="en-US" dirty="0">
                <a:solidFill>
                  <a:prstClr val="black"/>
                </a:solidFill>
                <a:latin typeface="Calibri Light" panose="020F0302020204030204" pitchFamily="34" charset="0"/>
                <a:cs typeface="Calibri Light" panose="020F0302020204030204" pitchFamily="34" charset="0"/>
              </a:rPr>
              <a:t>generate care-paths with temporal trend</a:t>
            </a:r>
          </a:p>
        </p:txBody>
      </p:sp>
      <p:grpSp>
        <p:nvGrpSpPr>
          <p:cNvPr id="734" name="Group 733">
            <a:extLst>
              <a:ext uri="{FF2B5EF4-FFF2-40B4-BE49-F238E27FC236}">
                <a16:creationId xmlns:a16="http://schemas.microsoft.com/office/drawing/2014/main" id="{05ED15D7-22D8-4465-B310-EC4DF3038994}"/>
              </a:ext>
            </a:extLst>
          </p:cNvPr>
          <p:cNvGrpSpPr/>
          <p:nvPr/>
        </p:nvGrpSpPr>
        <p:grpSpPr>
          <a:xfrm>
            <a:off x="3186427" y="2487687"/>
            <a:ext cx="5500375" cy="2531915"/>
            <a:chOff x="4724055" y="2110513"/>
            <a:chExt cx="6903058" cy="2853072"/>
          </a:xfrm>
        </p:grpSpPr>
        <p:cxnSp>
          <p:nvCxnSpPr>
            <p:cNvPr id="735" name="OTLSHAPE_M_bc5b099a860d4eb6bbac39b6b22f89a9_Connector1">
              <a:extLst>
                <a:ext uri="{FF2B5EF4-FFF2-40B4-BE49-F238E27FC236}">
                  <a16:creationId xmlns:a16="http://schemas.microsoft.com/office/drawing/2014/main" id="{FBBF082D-6A31-4B23-8219-FC55A1BD2F5F}"/>
                </a:ext>
              </a:extLst>
            </p:cNvPr>
            <p:cNvCxnSpPr/>
            <p:nvPr>
              <p:custDataLst>
                <p:tags r:id="rId289"/>
              </p:custDataLst>
            </p:nvPr>
          </p:nvCxnSpPr>
          <p:spPr>
            <a:xfrm flipV="1">
              <a:off x="10192049" y="3968126"/>
              <a:ext cx="0" cy="624329"/>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6" name="OTLSHAPE_M_ff0f14a0d9f241759cac12a3b2d336c5_Connector2">
              <a:extLst>
                <a:ext uri="{FF2B5EF4-FFF2-40B4-BE49-F238E27FC236}">
                  <a16:creationId xmlns:a16="http://schemas.microsoft.com/office/drawing/2014/main" id="{D77F0501-DD0D-4C89-8C02-758BDB8AF7B7}"/>
                </a:ext>
              </a:extLst>
            </p:cNvPr>
            <p:cNvCxnSpPr/>
            <p:nvPr>
              <p:custDataLst>
                <p:tags r:id="rId290"/>
              </p:custDataLst>
            </p:nvPr>
          </p:nvCxnSpPr>
          <p:spPr>
            <a:xfrm flipV="1">
              <a:off x="9439080" y="3567299"/>
              <a:ext cx="0" cy="624328"/>
            </a:xfrm>
            <a:prstGeom prst="line">
              <a:avLst/>
            </a:prstGeom>
            <a:ln w="9525"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OTLSHAPE_M_155a7519591d4003a05343b15444e266_Connector1">
              <a:extLst>
                <a:ext uri="{FF2B5EF4-FFF2-40B4-BE49-F238E27FC236}">
                  <a16:creationId xmlns:a16="http://schemas.microsoft.com/office/drawing/2014/main" id="{BBBF3794-BE61-4F84-ABE1-7E97F277B367}"/>
                </a:ext>
              </a:extLst>
            </p:cNvPr>
            <p:cNvCxnSpPr/>
            <p:nvPr>
              <p:custDataLst>
                <p:tags r:id="rId291"/>
              </p:custDataLst>
            </p:nvPr>
          </p:nvCxnSpPr>
          <p:spPr>
            <a:xfrm flipV="1">
              <a:off x="8901244" y="4115036"/>
              <a:ext cx="0" cy="477420"/>
            </a:xfrm>
            <a:prstGeom prst="line">
              <a:avLst/>
            </a:prstGeom>
            <a:ln w="9525" cap="flat" cmpd="sng" algn="ctr">
              <a:solidFill>
                <a:schemeClr val="dk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8" name="OTLSHAPE_M_12be99ba3dd448aa9737b9cff5404ab5_Connector1">
              <a:extLst>
                <a:ext uri="{FF2B5EF4-FFF2-40B4-BE49-F238E27FC236}">
                  <a16:creationId xmlns:a16="http://schemas.microsoft.com/office/drawing/2014/main" id="{E2633B57-B3D7-4D81-876C-F0CA981101D0}"/>
                </a:ext>
              </a:extLst>
            </p:cNvPr>
            <p:cNvCxnSpPr/>
            <p:nvPr>
              <p:custDataLst>
                <p:tags r:id="rId292"/>
              </p:custDataLst>
            </p:nvPr>
          </p:nvCxnSpPr>
          <p:spPr>
            <a:xfrm flipV="1">
              <a:off x="7449088" y="4115036"/>
              <a:ext cx="0" cy="477420"/>
            </a:xfrm>
            <a:prstGeom prst="line">
              <a:avLst/>
            </a:prstGeom>
            <a:ln w="9525" cap="flat" cmpd="sng" algn="ctr">
              <a:solidFill>
                <a:schemeClr val="accent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9" name="OTLSHAPE_M_702056da381246079aaaa6c03a8d9401_Connector1">
              <a:extLst>
                <a:ext uri="{FF2B5EF4-FFF2-40B4-BE49-F238E27FC236}">
                  <a16:creationId xmlns:a16="http://schemas.microsoft.com/office/drawing/2014/main" id="{76F89DF4-0E10-4832-9B57-24E5C6AF869C}"/>
                </a:ext>
              </a:extLst>
            </p:cNvPr>
            <p:cNvCxnSpPr/>
            <p:nvPr>
              <p:custDataLst>
                <p:tags r:id="rId293"/>
              </p:custDataLst>
            </p:nvPr>
          </p:nvCxnSpPr>
          <p:spPr>
            <a:xfrm flipV="1">
              <a:off x="6445129" y="3714209"/>
              <a:ext cx="0" cy="878247"/>
            </a:xfrm>
            <a:prstGeom prst="line">
              <a:avLst/>
            </a:prstGeom>
            <a:ln w="9525" cap="flat" cmpd="sng" algn="ctr">
              <a:solidFill>
                <a:schemeClr val="accent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0" name="OTLSHAPE_M_32e754a4ad894522b2c68f667c7e3b92_Connector3">
              <a:extLst>
                <a:ext uri="{FF2B5EF4-FFF2-40B4-BE49-F238E27FC236}">
                  <a16:creationId xmlns:a16="http://schemas.microsoft.com/office/drawing/2014/main" id="{6CCBE737-1955-4D72-BBF1-F535089459B9}"/>
                </a:ext>
              </a:extLst>
            </p:cNvPr>
            <p:cNvCxnSpPr/>
            <p:nvPr>
              <p:custDataLst>
                <p:tags r:id="rId294"/>
              </p:custDataLst>
            </p:nvPr>
          </p:nvCxnSpPr>
          <p:spPr>
            <a:xfrm flipV="1">
              <a:off x="6355489" y="3313381"/>
              <a:ext cx="0" cy="76592"/>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1" name="OTLSHAPE_M_a7ec496550fa43e381d505c9e20d1dd9_Connector2">
              <a:extLst>
                <a:ext uri="{FF2B5EF4-FFF2-40B4-BE49-F238E27FC236}">
                  <a16:creationId xmlns:a16="http://schemas.microsoft.com/office/drawing/2014/main" id="{239BB8B6-6AD0-486C-B980-A059D05B7593}"/>
                </a:ext>
              </a:extLst>
            </p:cNvPr>
            <p:cNvCxnSpPr/>
            <p:nvPr>
              <p:custDataLst>
                <p:tags r:id="rId295"/>
              </p:custDataLst>
            </p:nvPr>
          </p:nvCxnSpPr>
          <p:spPr>
            <a:xfrm flipV="1">
              <a:off x="6265850" y="3291498"/>
              <a:ext cx="0" cy="98475"/>
            </a:xfrm>
            <a:prstGeom prst="line">
              <a:avLst/>
            </a:prstGeom>
            <a:ln w="9525" cap="flat" cmpd="sng" algn="ctr">
              <a:solidFill>
                <a:schemeClr val="accent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2" name="OTLSHAPE_M_608d62d92f4f4d228a03b6ea629bc55d_Connector1">
              <a:extLst>
                <a:ext uri="{FF2B5EF4-FFF2-40B4-BE49-F238E27FC236}">
                  <a16:creationId xmlns:a16="http://schemas.microsoft.com/office/drawing/2014/main" id="{D4B0E4A3-3F07-49C9-8F1A-91ED99C5C4CB}"/>
                </a:ext>
              </a:extLst>
            </p:cNvPr>
            <p:cNvCxnSpPr/>
            <p:nvPr>
              <p:custDataLst>
                <p:tags r:id="rId296"/>
              </p:custDataLst>
            </p:nvPr>
          </p:nvCxnSpPr>
          <p:spPr>
            <a:xfrm flipV="1">
              <a:off x="4745901" y="2262078"/>
              <a:ext cx="0" cy="2352261"/>
            </a:xfrm>
            <a:prstGeom prst="line">
              <a:avLst/>
            </a:prstGeom>
            <a:ln w="9525" cap="flat" cmpd="sng" algn="ctr">
              <a:solidFill>
                <a:schemeClr val="accent1">
                  <a:alpha val="3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3" name="OTLSHAPE_TB_00000000000000000000000000000000_ScaleContainer">
              <a:extLst>
                <a:ext uri="{FF2B5EF4-FFF2-40B4-BE49-F238E27FC236}">
                  <a16:creationId xmlns:a16="http://schemas.microsoft.com/office/drawing/2014/main" id="{75FD3AE3-CC38-47BE-B182-D6B55A701C0E}"/>
                </a:ext>
              </a:extLst>
            </p:cNvPr>
            <p:cNvSpPr/>
            <p:nvPr>
              <p:custDataLst>
                <p:tags r:id="rId297"/>
              </p:custDataLst>
            </p:nvPr>
          </p:nvSpPr>
          <p:spPr>
            <a:xfrm flipV="1">
              <a:off x="4724055" y="4614339"/>
              <a:ext cx="6550560" cy="144010"/>
            </a:xfrm>
            <a:prstGeom prst="roundRect">
              <a:avLst/>
            </a:prstGeom>
            <a:solidFill>
              <a:srgbClr val="595959"/>
            </a:soli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744" name="OTLSHAPE_M_608d62d92f4f4d228a03b6ea629bc55d_Shape">
              <a:extLst>
                <a:ext uri="{FF2B5EF4-FFF2-40B4-BE49-F238E27FC236}">
                  <a16:creationId xmlns:a16="http://schemas.microsoft.com/office/drawing/2014/main" id="{A9A162C9-8A72-454F-964C-AF37D00D20B0}"/>
                </a:ext>
              </a:extLst>
            </p:cNvPr>
            <p:cNvSpPr/>
            <p:nvPr>
              <p:custDataLst>
                <p:tags r:id="rId298"/>
              </p:custDataLst>
            </p:nvPr>
          </p:nvSpPr>
          <p:spPr>
            <a:xfrm rot="5400000" flipV="1">
              <a:off x="4741383" y="2282267"/>
              <a:ext cx="142241" cy="101863"/>
            </a:xfrm>
            <a:prstGeom prst="flowChartMerge">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745" name="OTLSHAPE_M_ff157ed296f04a1fba255d873e9d5a52_Shape">
              <a:extLst>
                <a:ext uri="{FF2B5EF4-FFF2-40B4-BE49-F238E27FC236}">
                  <a16:creationId xmlns:a16="http://schemas.microsoft.com/office/drawing/2014/main" id="{DF367A24-BB5C-408D-92A3-2AAC25F3A506}"/>
                </a:ext>
              </a:extLst>
            </p:cNvPr>
            <p:cNvSpPr/>
            <p:nvPr>
              <p:custDataLst>
                <p:tags r:id="rId299"/>
              </p:custDataLst>
            </p:nvPr>
          </p:nvSpPr>
          <p:spPr>
            <a:xfrm flipV="1">
              <a:off x="5250733" y="4515864"/>
              <a:ext cx="94027" cy="153182"/>
            </a:xfrm>
            <a:prstGeom prst="roundRect">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746" name="OTLSHAPE_M_a7ec496550fa43e381d505c9e20d1dd9_Shape">
              <a:extLst>
                <a:ext uri="{FF2B5EF4-FFF2-40B4-BE49-F238E27FC236}">
                  <a16:creationId xmlns:a16="http://schemas.microsoft.com/office/drawing/2014/main" id="{B0FBBD23-A73B-4728-A907-1ABE3EA64B18}"/>
                </a:ext>
              </a:extLst>
            </p:cNvPr>
            <p:cNvSpPr/>
            <p:nvPr>
              <p:custDataLst>
                <p:tags r:id="rId300"/>
              </p:custDataLst>
            </p:nvPr>
          </p:nvSpPr>
          <p:spPr>
            <a:xfrm flipV="1">
              <a:off x="6218837" y="4515864"/>
              <a:ext cx="94027" cy="153182"/>
            </a:xfrm>
            <a:prstGeom prst="triangle">
              <a:avLst/>
            </a:prstGeom>
            <a:solidFill>
              <a:schemeClr val="accent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747" name="OTLSHAPE_M_32e754a4ad894522b2c68f667c7e3b92_Shape">
              <a:extLst>
                <a:ext uri="{FF2B5EF4-FFF2-40B4-BE49-F238E27FC236}">
                  <a16:creationId xmlns:a16="http://schemas.microsoft.com/office/drawing/2014/main" id="{07600A59-ACDC-4FD1-9BFB-D188769BB1FE}"/>
                </a:ext>
              </a:extLst>
            </p:cNvPr>
            <p:cNvSpPr/>
            <p:nvPr>
              <p:custDataLst>
                <p:tags r:id="rId301"/>
              </p:custDataLst>
            </p:nvPr>
          </p:nvSpPr>
          <p:spPr>
            <a:xfrm flipV="1">
              <a:off x="6308476" y="4515864"/>
              <a:ext cx="94027" cy="153182"/>
            </a:xfrm>
            <a:prstGeom prst="triangle">
              <a:avLst/>
            </a:prstGeom>
            <a:solidFill>
              <a:schemeClr val="accent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748" name="OTLSHAPE_M_702056da381246079aaaa6c03a8d9401_Shape">
              <a:extLst>
                <a:ext uri="{FF2B5EF4-FFF2-40B4-BE49-F238E27FC236}">
                  <a16:creationId xmlns:a16="http://schemas.microsoft.com/office/drawing/2014/main" id="{65049169-8A80-4F26-8D70-FA31B7599528}"/>
                </a:ext>
              </a:extLst>
            </p:cNvPr>
            <p:cNvSpPr/>
            <p:nvPr>
              <p:custDataLst>
                <p:tags r:id="rId302"/>
              </p:custDataLst>
            </p:nvPr>
          </p:nvSpPr>
          <p:spPr>
            <a:xfrm flipV="1">
              <a:off x="6398115" y="4515864"/>
              <a:ext cx="94027" cy="153182"/>
            </a:xfrm>
            <a:prstGeom prst="triangle">
              <a:avLst/>
            </a:prstGeom>
            <a:solidFill>
              <a:schemeClr val="accent4"/>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749" name="OTLSHAPE_M_12be99ba3dd448aa9737b9cff5404ab5_Shape">
              <a:extLst>
                <a:ext uri="{FF2B5EF4-FFF2-40B4-BE49-F238E27FC236}">
                  <a16:creationId xmlns:a16="http://schemas.microsoft.com/office/drawing/2014/main" id="{5957A28D-C9AD-4BF8-B949-BE0B2A8FB360}"/>
                </a:ext>
              </a:extLst>
            </p:cNvPr>
            <p:cNvSpPr/>
            <p:nvPr>
              <p:custDataLst>
                <p:tags r:id="rId303"/>
              </p:custDataLst>
            </p:nvPr>
          </p:nvSpPr>
          <p:spPr>
            <a:xfrm flipV="1">
              <a:off x="7402075" y="4515864"/>
              <a:ext cx="94027" cy="153182"/>
            </a:xfrm>
            <a:prstGeom prst="parallelogram">
              <a:avLst/>
            </a:prstGeom>
            <a:solidFill>
              <a:schemeClr val="accent5"/>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750" name="OTLSHAPE_M_462115dda83147b68c0df36765225ee1_Shape">
              <a:extLst>
                <a:ext uri="{FF2B5EF4-FFF2-40B4-BE49-F238E27FC236}">
                  <a16:creationId xmlns:a16="http://schemas.microsoft.com/office/drawing/2014/main" id="{7E9D367A-A212-465C-9872-F474AFD80AB1}"/>
                </a:ext>
              </a:extLst>
            </p:cNvPr>
            <p:cNvSpPr/>
            <p:nvPr>
              <p:custDataLst>
                <p:tags r:id="rId304"/>
              </p:custDataLst>
            </p:nvPr>
          </p:nvSpPr>
          <p:spPr>
            <a:xfrm flipV="1">
              <a:off x="8119189" y="4515864"/>
              <a:ext cx="94027" cy="153182"/>
            </a:xfrm>
            <a:prstGeom prst="roundRect">
              <a:avLst/>
            </a:prstGeom>
            <a:solidFill>
              <a:schemeClr val="accent6"/>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751" name="OTLSHAPE_M_155a7519591d4003a05343b15444e266_Shape">
              <a:extLst>
                <a:ext uri="{FF2B5EF4-FFF2-40B4-BE49-F238E27FC236}">
                  <a16:creationId xmlns:a16="http://schemas.microsoft.com/office/drawing/2014/main" id="{A86DF3F6-8D42-422C-B4E2-C467D6FEA696}"/>
                </a:ext>
              </a:extLst>
            </p:cNvPr>
            <p:cNvSpPr/>
            <p:nvPr>
              <p:custDataLst>
                <p:tags r:id="rId305"/>
              </p:custDataLst>
            </p:nvPr>
          </p:nvSpPr>
          <p:spPr>
            <a:xfrm flipV="1">
              <a:off x="8854230" y="4515864"/>
              <a:ext cx="94027" cy="153182"/>
            </a:xfrm>
            <a:prstGeom prst="roundRect">
              <a:avLst/>
            </a:prstGeom>
            <a:solidFill>
              <a:schemeClr val="dk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752" name="OTLSHAPE_M_ff0f14a0d9f241759cac12a3b2d336c5_Shape">
              <a:extLst>
                <a:ext uri="{FF2B5EF4-FFF2-40B4-BE49-F238E27FC236}">
                  <a16:creationId xmlns:a16="http://schemas.microsoft.com/office/drawing/2014/main" id="{34DBEB66-5F83-47AF-BAC3-2672E9050283}"/>
                </a:ext>
              </a:extLst>
            </p:cNvPr>
            <p:cNvSpPr/>
            <p:nvPr>
              <p:custDataLst>
                <p:tags r:id="rId306"/>
              </p:custDataLst>
            </p:nvPr>
          </p:nvSpPr>
          <p:spPr>
            <a:xfrm flipV="1">
              <a:off x="9392066" y="4515864"/>
              <a:ext cx="94027" cy="153182"/>
            </a:xfrm>
            <a:prstGeom prst="roundRect">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753" name="OTLSHAPE_M_83ae0c31735046a39e6462737a5d1ce8_Shape">
              <a:extLst>
                <a:ext uri="{FF2B5EF4-FFF2-40B4-BE49-F238E27FC236}">
                  <a16:creationId xmlns:a16="http://schemas.microsoft.com/office/drawing/2014/main" id="{7586F142-948E-49FF-83F4-A35F1B259EAC}"/>
                </a:ext>
              </a:extLst>
            </p:cNvPr>
            <p:cNvSpPr/>
            <p:nvPr>
              <p:custDataLst>
                <p:tags r:id="rId307"/>
              </p:custDataLst>
            </p:nvPr>
          </p:nvSpPr>
          <p:spPr>
            <a:xfrm flipV="1">
              <a:off x="9589272" y="4515864"/>
              <a:ext cx="94027" cy="153182"/>
            </a:xfrm>
            <a:prstGeom prst="roundRect">
              <a:avLst/>
            </a:prstGeom>
            <a:solidFill>
              <a:schemeClr val="accent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754" name="OTLSHAPE_M_bc5b099a860d4eb6bbac39b6b22f89a9_Shape">
              <a:extLst>
                <a:ext uri="{FF2B5EF4-FFF2-40B4-BE49-F238E27FC236}">
                  <a16:creationId xmlns:a16="http://schemas.microsoft.com/office/drawing/2014/main" id="{C8B9FD9F-CD04-473A-80B6-CBE7E4C21FE0}"/>
                </a:ext>
              </a:extLst>
            </p:cNvPr>
            <p:cNvSpPr/>
            <p:nvPr>
              <p:custDataLst>
                <p:tags r:id="rId308"/>
              </p:custDataLst>
            </p:nvPr>
          </p:nvSpPr>
          <p:spPr>
            <a:xfrm flipV="1">
              <a:off x="10145036" y="4515864"/>
              <a:ext cx="94027" cy="153182"/>
            </a:xfrm>
            <a:prstGeom prst="roundRect">
              <a:avLst/>
            </a:prstGeom>
            <a:solidFill>
              <a:schemeClr val="accent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cxnSp>
          <p:nvCxnSpPr>
            <p:cNvPr id="755" name="OTLSHAPE_M_ff0f14a0d9f241759cac12a3b2d336c5_Connector1">
              <a:extLst>
                <a:ext uri="{FF2B5EF4-FFF2-40B4-BE49-F238E27FC236}">
                  <a16:creationId xmlns:a16="http://schemas.microsoft.com/office/drawing/2014/main" id="{B849F40F-7BCF-4125-9D82-39C638B269EB}"/>
                </a:ext>
              </a:extLst>
            </p:cNvPr>
            <p:cNvCxnSpPr/>
            <p:nvPr>
              <p:custDataLst>
                <p:tags r:id="rId309"/>
              </p:custDataLst>
            </p:nvPr>
          </p:nvCxnSpPr>
          <p:spPr>
            <a:xfrm flipV="1">
              <a:off x="9439080" y="4338536"/>
              <a:ext cx="0" cy="253919"/>
            </a:xfrm>
            <a:prstGeom prst="line">
              <a:avLst/>
            </a:prstGeom>
            <a:ln w="9525"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6" name="OTLSHAPE_M_32e754a4ad894522b2c68f667c7e3b92_Connector1">
              <a:extLst>
                <a:ext uri="{FF2B5EF4-FFF2-40B4-BE49-F238E27FC236}">
                  <a16:creationId xmlns:a16="http://schemas.microsoft.com/office/drawing/2014/main" id="{5C8A36C2-EAF1-4754-AF67-05D836D0768B}"/>
                </a:ext>
              </a:extLst>
            </p:cNvPr>
            <p:cNvCxnSpPr/>
            <p:nvPr>
              <p:custDataLst>
                <p:tags r:id="rId310"/>
              </p:custDataLst>
            </p:nvPr>
          </p:nvCxnSpPr>
          <p:spPr>
            <a:xfrm flipV="1">
              <a:off x="6355489" y="3692325"/>
              <a:ext cx="0" cy="900130"/>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7" name="OTLSHAPE_M_a7ec496550fa43e381d505c9e20d1dd9_Connector4">
              <a:extLst>
                <a:ext uri="{FF2B5EF4-FFF2-40B4-BE49-F238E27FC236}">
                  <a16:creationId xmlns:a16="http://schemas.microsoft.com/office/drawing/2014/main" id="{73A3A97E-C775-41C3-91BC-A7A19AEAB575}"/>
                </a:ext>
              </a:extLst>
            </p:cNvPr>
            <p:cNvCxnSpPr/>
            <p:nvPr>
              <p:custDataLst>
                <p:tags r:id="rId311"/>
              </p:custDataLst>
            </p:nvPr>
          </p:nvCxnSpPr>
          <p:spPr>
            <a:xfrm flipV="1">
              <a:off x="6265850" y="2912554"/>
              <a:ext cx="0" cy="76591"/>
            </a:xfrm>
            <a:prstGeom prst="line">
              <a:avLst/>
            </a:prstGeom>
            <a:ln w="9525" cap="flat" cmpd="sng" algn="ctr">
              <a:solidFill>
                <a:schemeClr val="accent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8" name="OTLSHAPE_M_a7ec496550fa43e381d505c9e20d1dd9_Connector1">
              <a:extLst>
                <a:ext uri="{FF2B5EF4-FFF2-40B4-BE49-F238E27FC236}">
                  <a16:creationId xmlns:a16="http://schemas.microsoft.com/office/drawing/2014/main" id="{D1D11D3C-DB33-46C2-80D9-3220E55B8974}"/>
                </a:ext>
              </a:extLst>
            </p:cNvPr>
            <p:cNvCxnSpPr/>
            <p:nvPr>
              <p:custDataLst>
                <p:tags r:id="rId312"/>
              </p:custDataLst>
            </p:nvPr>
          </p:nvCxnSpPr>
          <p:spPr>
            <a:xfrm flipV="1">
              <a:off x="6265850" y="3536882"/>
              <a:ext cx="0" cy="1055573"/>
            </a:xfrm>
            <a:prstGeom prst="line">
              <a:avLst/>
            </a:prstGeom>
            <a:ln w="9525" cap="flat" cmpd="sng" algn="ctr">
              <a:solidFill>
                <a:schemeClr val="accent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9" name="OTLSHAPE_M_ff157ed296f04a1fba255d873e9d5a52_Connector1">
              <a:extLst>
                <a:ext uri="{FF2B5EF4-FFF2-40B4-BE49-F238E27FC236}">
                  <a16:creationId xmlns:a16="http://schemas.microsoft.com/office/drawing/2014/main" id="{B43A16E2-CA19-441B-89DA-9893CB6DF3BC}"/>
                </a:ext>
              </a:extLst>
            </p:cNvPr>
            <p:cNvCxnSpPr/>
            <p:nvPr>
              <p:custDataLst>
                <p:tags r:id="rId313"/>
              </p:custDataLst>
            </p:nvPr>
          </p:nvCxnSpPr>
          <p:spPr>
            <a:xfrm flipV="1">
              <a:off x="5297747" y="4344810"/>
              <a:ext cx="0" cy="247645"/>
            </a:xfrm>
            <a:prstGeom prst="line">
              <a:avLst/>
            </a:prstGeom>
            <a:ln w="9525"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60" name="Group 759">
              <a:extLst>
                <a:ext uri="{FF2B5EF4-FFF2-40B4-BE49-F238E27FC236}">
                  <a16:creationId xmlns:a16="http://schemas.microsoft.com/office/drawing/2014/main" id="{16EF064B-E269-4EB0-8E3C-0C7F64242C79}"/>
                </a:ext>
              </a:extLst>
            </p:cNvPr>
            <p:cNvGrpSpPr/>
            <p:nvPr/>
          </p:nvGrpSpPr>
          <p:grpSpPr>
            <a:xfrm>
              <a:off x="4763233" y="2130258"/>
              <a:ext cx="6863880" cy="2833327"/>
              <a:chOff x="4763233" y="2160138"/>
              <a:chExt cx="6863880" cy="2833327"/>
            </a:xfrm>
          </p:grpSpPr>
          <p:sp>
            <p:nvSpPr>
              <p:cNvPr id="771" name="OTLSHAPE_M_462115dda83147b68c0df36765225ee1_Date">
                <a:extLst>
                  <a:ext uri="{FF2B5EF4-FFF2-40B4-BE49-F238E27FC236}">
                    <a16:creationId xmlns:a16="http://schemas.microsoft.com/office/drawing/2014/main" id="{B6B7C00B-11B8-453E-ADD1-CAE1D6B18F88}"/>
                  </a:ext>
                </a:extLst>
              </p:cNvPr>
              <p:cNvSpPr txBox="1"/>
              <p:nvPr>
                <p:custDataLst>
                  <p:tags r:id="rId324"/>
                </p:custDataLst>
              </p:nvPr>
            </p:nvSpPr>
            <p:spPr>
              <a:xfrm>
                <a:off x="8006043" y="4360419"/>
                <a:ext cx="313424" cy="133561"/>
              </a:xfrm>
              <a:prstGeom prst="rect">
                <a:avLst/>
              </a:prstGeom>
              <a:noFill/>
            </p:spPr>
            <p:txBody>
              <a:bodyPr vert="horz" wrap="square" lIns="0" tIns="0" rIns="0" bIns="0" rtlCol="0" anchor="ctr" anchorCtr="0">
                <a:normAutofit fontScale="85000" lnSpcReduction="10000"/>
              </a:bodyPr>
              <a:lstStyle/>
              <a:p>
                <a:pPr algn="ctr" defTabSz="685800"/>
                <a:r>
                  <a:rPr lang="en-US" sz="750" spc="-8" dirty="0">
                    <a:solidFill>
                      <a:srgbClr val="44546A"/>
                    </a:solidFill>
                    <a:latin typeface="Calibri Light" panose="020F0302020204030204"/>
                  </a:rPr>
                  <a:t>HR 104</a:t>
                </a:r>
              </a:p>
            </p:txBody>
          </p:sp>
          <p:sp>
            <p:nvSpPr>
              <p:cNvPr id="772" name="OTLSHAPE_TB_00000000000000000000000000000000_TimescaleInterval1">
                <a:extLst>
                  <a:ext uri="{FF2B5EF4-FFF2-40B4-BE49-F238E27FC236}">
                    <a16:creationId xmlns:a16="http://schemas.microsoft.com/office/drawing/2014/main" id="{809FC27A-DE2F-40CF-B85E-11AC67A3EBB7}"/>
                  </a:ext>
                </a:extLst>
              </p:cNvPr>
              <p:cNvSpPr txBox="1"/>
              <p:nvPr>
                <p:custDataLst>
                  <p:tags r:id="rId325"/>
                </p:custDataLst>
              </p:nvPr>
            </p:nvSpPr>
            <p:spPr>
              <a:xfrm>
                <a:off x="4763233" y="4647163"/>
                <a:ext cx="125605" cy="153182"/>
              </a:xfrm>
              <a:prstGeom prst="rect">
                <a:avLst/>
              </a:prstGeom>
              <a:noFill/>
            </p:spPr>
            <p:txBody>
              <a:bodyPr vert="horz" wrap="none" lIns="0" tIns="0" rIns="0" bIns="0" rtlCol="0" anchor="ctr" anchorCtr="0">
                <a:normAutofit lnSpcReduction="10000"/>
              </a:bodyPr>
              <a:lstStyle/>
              <a:p>
                <a:pPr defTabSz="685800"/>
                <a:r>
                  <a:rPr lang="en-US" sz="900" spc="-15" dirty="0">
                    <a:solidFill>
                      <a:prstClr val="white"/>
                    </a:solidFill>
                    <a:latin typeface="Calibri Light" panose="020F0302020204030204"/>
                  </a:rPr>
                  <a:t>0</a:t>
                </a:r>
              </a:p>
            </p:txBody>
          </p:sp>
          <p:sp>
            <p:nvSpPr>
              <p:cNvPr id="773" name="OTLSHAPE_TB_00000000000000000000000000000000_TimescaleInterval2">
                <a:extLst>
                  <a:ext uri="{FF2B5EF4-FFF2-40B4-BE49-F238E27FC236}">
                    <a16:creationId xmlns:a16="http://schemas.microsoft.com/office/drawing/2014/main" id="{F3C448C1-5F2A-4131-A827-1FD998AF4444}"/>
                  </a:ext>
                </a:extLst>
              </p:cNvPr>
              <p:cNvSpPr txBox="1"/>
              <p:nvPr>
                <p:custDataLst>
                  <p:tags r:id="rId326"/>
                </p:custDataLst>
              </p:nvPr>
            </p:nvSpPr>
            <p:spPr>
              <a:xfrm>
                <a:off x="5318997" y="4647163"/>
                <a:ext cx="139056"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1</a:t>
                </a:r>
              </a:p>
            </p:txBody>
          </p:sp>
          <p:sp>
            <p:nvSpPr>
              <p:cNvPr id="774" name="OTLSHAPE_TB_00000000000000000000000000000000_TimescaleInterval3">
                <a:extLst>
                  <a:ext uri="{FF2B5EF4-FFF2-40B4-BE49-F238E27FC236}">
                    <a16:creationId xmlns:a16="http://schemas.microsoft.com/office/drawing/2014/main" id="{699777F5-ACF4-4266-89C8-0A2235B1D3A5}"/>
                  </a:ext>
                </a:extLst>
              </p:cNvPr>
              <p:cNvSpPr txBox="1"/>
              <p:nvPr>
                <p:custDataLst>
                  <p:tags r:id="rId327"/>
                </p:custDataLst>
              </p:nvPr>
            </p:nvSpPr>
            <p:spPr>
              <a:xfrm>
                <a:off x="5820976" y="4647163"/>
                <a:ext cx="159232"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2</a:t>
                </a:r>
              </a:p>
            </p:txBody>
          </p:sp>
          <p:sp>
            <p:nvSpPr>
              <p:cNvPr id="775" name="OTLSHAPE_TB_00000000000000000000000000000000_TimescaleInterval4">
                <a:extLst>
                  <a:ext uri="{FF2B5EF4-FFF2-40B4-BE49-F238E27FC236}">
                    <a16:creationId xmlns:a16="http://schemas.microsoft.com/office/drawing/2014/main" id="{E3EC4C84-8641-4AF2-95CF-78158C6CF27E}"/>
                  </a:ext>
                </a:extLst>
              </p:cNvPr>
              <p:cNvSpPr txBox="1"/>
              <p:nvPr>
                <p:custDataLst>
                  <p:tags r:id="rId328"/>
                </p:custDataLst>
              </p:nvPr>
            </p:nvSpPr>
            <p:spPr>
              <a:xfrm>
                <a:off x="6376739" y="4647163"/>
                <a:ext cx="137473"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3</a:t>
                </a:r>
              </a:p>
            </p:txBody>
          </p:sp>
          <p:sp>
            <p:nvSpPr>
              <p:cNvPr id="776" name="OTLSHAPE_TB_00000000000000000000000000000000_TimescaleInterval5">
                <a:extLst>
                  <a:ext uri="{FF2B5EF4-FFF2-40B4-BE49-F238E27FC236}">
                    <a16:creationId xmlns:a16="http://schemas.microsoft.com/office/drawing/2014/main" id="{44386918-1888-4EA7-A991-64BAE79257FD}"/>
                  </a:ext>
                </a:extLst>
              </p:cNvPr>
              <p:cNvSpPr txBox="1"/>
              <p:nvPr>
                <p:custDataLst>
                  <p:tags r:id="rId329"/>
                </p:custDataLst>
              </p:nvPr>
            </p:nvSpPr>
            <p:spPr>
              <a:xfrm>
                <a:off x="6914575" y="4647163"/>
                <a:ext cx="167341"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4</a:t>
                </a:r>
              </a:p>
            </p:txBody>
          </p:sp>
          <p:sp>
            <p:nvSpPr>
              <p:cNvPr id="777" name="OTLSHAPE_TB_00000000000000000000000000000000_TimescaleInterval6">
                <a:extLst>
                  <a:ext uri="{FF2B5EF4-FFF2-40B4-BE49-F238E27FC236}">
                    <a16:creationId xmlns:a16="http://schemas.microsoft.com/office/drawing/2014/main" id="{38C55808-04A9-459A-87E5-28DC81DC1524}"/>
                  </a:ext>
                </a:extLst>
              </p:cNvPr>
              <p:cNvSpPr txBox="1"/>
              <p:nvPr>
                <p:custDataLst>
                  <p:tags r:id="rId330"/>
                </p:custDataLst>
              </p:nvPr>
            </p:nvSpPr>
            <p:spPr>
              <a:xfrm>
                <a:off x="7470338" y="4647163"/>
                <a:ext cx="129561"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5</a:t>
                </a:r>
              </a:p>
            </p:txBody>
          </p:sp>
          <p:sp>
            <p:nvSpPr>
              <p:cNvPr id="778" name="OTLSHAPE_TB_00000000000000000000000000000000_TimescaleInterval7">
                <a:extLst>
                  <a:ext uri="{FF2B5EF4-FFF2-40B4-BE49-F238E27FC236}">
                    <a16:creationId xmlns:a16="http://schemas.microsoft.com/office/drawing/2014/main" id="{5BE48E0A-1356-432D-B753-F01CE0A102E2}"/>
                  </a:ext>
                </a:extLst>
              </p:cNvPr>
              <p:cNvSpPr txBox="1"/>
              <p:nvPr>
                <p:custDataLst>
                  <p:tags r:id="rId331"/>
                </p:custDataLst>
              </p:nvPr>
            </p:nvSpPr>
            <p:spPr>
              <a:xfrm>
                <a:off x="8008174" y="4647163"/>
                <a:ext cx="97596" cy="153182"/>
              </a:xfrm>
              <a:prstGeom prst="rect">
                <a:avLst/>
              </a:prstGeom>
              <a:noFill/>
            </p:spPr>
            <p:txBody>
              <a:bodyPr vert="horz" wrap="none" lIns="0" tIns="0" rIns="0" bIns="0" rtlCol="0" anchor="ctr" anchorCtr="0">
                <a:normAutofit lnSpcReduction="10000"/>
              </a:bodyPr>
              <a:lstStyle/>
              <a:p>
                <a:pPr defTabSz="685800"/>
                <a:r>
                  <a:rPr lang="en-US" sz="900" spc="-15" dirty="0">
                    <a:solidFill>
                      <a:prstClr val="white"/>
                    </a:solidFill>
                    <a:latin typeface="Calibri Light" panose="020F0302020204030204"/>
                  </a:rPr>
                  <a:t>6</a:t>
                </a:r>
              </a:p>
            </p:txBody>
          </p:sp>
          <p:sp>
            <p:nvSpPr>
              <p:cNvPr id="779" name="OTLSHAPE_TB_00000000000000000000000000000000_TimescaleInterval8">
                <a:extLst>
                  <a:ext uri="{FF2B5EF4-FFF2-40B4-BE49-F238E27FC236}">
                    <a16:creationId xmlns:a16="http://schemas.microsoft.com/office/drawing/2014/main" id="{35BEDC56-939F-4B3A-8213-25BF9B1BA061}"/>
                  </a:ext>
                </a:extLst>
              </p:cNvPr>
              <p:cNvSpPr txBox="1"/>
              <p:nvPr>
                <p:custDataLst>
                  <p:tags r:id="rId332"/>
                </p:custDataLst>
              </p:nvPr>
            </p:nvSpPr>
            <p:spPr>
              <a:xfrm>
                <a:off x="8563937" y="4647163"/>
                <a:ext cx="149342" cy="153182"/>
              </a:xfrm>
              <a:prstGeom prst="rect">
                <a:avLst/>
              </a:prstGeom>
              <a:noFill/>
            </p:spPr>
            <p:txBody>
              <a:bodyPr vert="horz" wrap="none" lIns="0" tIns="0" rIns="0" bIns="0" rtlCol="0" anchor="ctr" anchorCtr="0">
                <a:normAutofit lnSpcReduction="10000"/>
              </a:bodyPr>
              <a:lstStyle/>
              <a:p>
                <a:pPr defTabSz="685800"/>
                <a:r>
                  <a:rPr lang="en-US" sz="900" spc="-15" dirty="0">
                    <a:solidFill>
                      <a:prstClr val="white"/>
                    </a:solidFill>
                    <a:latin typeface="Calibri Light" panose="020F0302020204030204"/>
                  </a:rPr>
                  <a:t>7</a:t>
                </a:r>
              </a:p>
            </p:txBody>
          </p:sp>
          <p:sp>
            <p:nvSpPr>
              <p:cNvPr id="780" name="OTLSHAPE_TB_00000000000000000000000000000000_TimescaleInterval9">
                <a:extLst>
                  <a:ext uri="{FF2B5EF4-FFF2-40B4-BE49-F238E27FC236}">
                    <a16:creationId xmlns:a16="http://schemas.microsoft.com/office/drawing/2014/main" id="{84ACACEE-F056-4D19-8AB3-DFB3D3065E83}"/>
                  </a:ext>
                </a:extLst>
              </p:cNvPr>
              <p:cNvSpPr txBox="1"/>
              <p:nvPr>
                <p:custDataLst>
                  <p:tags r:id="rId333"/>
                </p:custDataLst>
              </p:nvPr>
            </p:nvSpPr>
            <p:spPr>
              <a:xfrm>
                <a:off x="9119700" y="4647163"/>
                <a:ext cx="140440"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8</a:t>
                </a:r>
              </a:p>
            </p:txBody>
          </p:sp>
          <p:sp>
            <p:nvSpPr>
              <p:cNvPr id="781" name="OTLSHAPE_TB_00000000000000000000000000000000_TimescaleInterval10">
                <a:extLst>
                  <a:ext uri="{FF2B5EF4-FFF2-40B4-BE49-F238E27FC236}">
                    <a16:creationId xmlns:a16="http://schemas.microsoft.com/office/drawing/2014/main" id="{CE21B363-CEF8-40D7-932E-13FAF83F1511}"/>
                  </a:ext>
                </a:extLst>
              </p:cNvPr>
              <p:cNvSpPr txBox="1"/>
              <p:nvPr>
                <p:custDataLst>
                  <p:tags r:id="rId334"/>
                </p:custDataLst>
              </p:nvPr>
            </p:nvSpPr>
            <p:spPr>
              <a:xfrm>
                <a:off x="9657536" y="4647163"/>
                <a:ext cx="130273" cy="153182"/>
              </a:xfrm>
              <a:prstGeom prst="rect">
                <a:avLst/>
              </a:prstGeom>
              <a:noFill/>
            </p:spPr>
            <p:txBody>
              <a:bodyPr vert="horz" wrap="none" lIns="0" tIns="0" rIns="0" bIns="0" rtlCol="0" anchor="ctr" anchorCtr="0">
                <a:normAutofit lnSpcReduction="10000"/>
              </a:bodyPr>
              <a:lstStyle/>
              <a:p>
                <a:pPr defTabSz="685800"/>
                <a:r>
                  <a:rPr lang="en-US" sz="900" spc="-17" dirty="0">
                    <a:solidFill>
                      <a:prstClr val="white"/>
                    </a:solidFill>
                    <a:latin typeface="Calibri Light" panose="020F0302020204030204"/>
                  </a:rPr>
                  <a:t>9</a:t>
                </a:r>
              </a:p>
            </p:txBody>
          </p:sp>
          <p:sp>
            <p:nvSpPr>
              <p:cNvPr id="782" name="OTLSHAPE_TB_00000000000000000000000000000000_TimescaleInterval11">
                <a:extLst>
                  <a:ext uri="{FF2B5EF4-FFF2-40B4-BE49-F238E27FC236}">
                    <a16:creationId xmlns:a16="http://schemas.microsoft.com/office/drawing/2014/main" id="{0FCE8A6B-BABF-4B8E-B875-D48C6D33160B}"/>
                  </a:ext>
                </a:extLst>
              </p:cNvPr>
              <p:cNvSpPr txBox="1"/>
              <p:nvPr>
                <p:custDataLst>
                  <p:tags r:id="rId335"/>
                </p:custDataLst>
              </p:nvPr>
            </p:nvSpPr>
            <p:spPr>
              <a:xfrm>
                <a:off x="10213299" y="4647163"/>
                <a:ext cx="153852" cy="153182"/>
              </a:xfrm>
              <a:prstGeom prst="rect">
                <a:avLst/>
              </a:prstGeom>
              <a:noFill/>
            </p:spPr>
            <p:txBody>
              <a:bodyPr vert="horz" wrap="none" lIns="0" tIns="0" rIns="0" bIns="0" rtlCol="0" anchor="ctr" anchorCtr="0">
                <a:normAutofit lnSpcReduction="10000"/>
              </a:bodyPr>
              <a:lstStyle/>
              <a:p>
                <a:pPr defTabSz="685800"/>
                <a:r>
                  <a:rPr lang="en-US" sz="900" spc="-15" dirty="0">
                    <a:solidFill>
                      <a:prstClr val="white"/>
                    </a:solidFill>
                    <a:latin typeface="Calibri Light" panose="020F0302020204030204"/>
                  </a:rPr>
                  <a:t>10</a:t>
                </a:r>
              </a:p>
            </p:txBody>
          </p:sp>
          <p:sp>
            <p:nvSpPr>
              <p:cNvPr id="783" name="OTLSHAPE_TB_00000000000000000000000000000000_TimescaleInterval12">
                <a:extLst>
                  <a:ext uri="{FF2B5EF4-FFF2-40B4-BE49-F238E27FC236}">
                    <a16:creationId xmlns:a16="http://schemas.microsoft.com/office/drawing/2014/main" id="{1FAFA2F7-24D5-4439-B270-BF667918D6B7}"/>
                  </a:ext>
                </a:extLst>
              </p:cNvPr>
              <p:cNvSpPr txBox="1"/>
              <p:nvPr>
                <p:custDataLst>
                  <p:tags r:id="rId336"/>
                </p:custDataLst>
              </p:nvPr>
            </p:nvSpPr>
            <p:spPr>
              <a:xfrm>
                <a:off x="10751135" y="4647163"/>
                <a:ext cx="146374" cy="153182"/>
              </a:xfrm>
              <a:prstGeom prst="rect">
                <a:avLst/>
              </a:prstGeom>
              <a:noFill/>
            </p:spPr>
            <p:txBody>
              <a:bodyPr vert="horz" wrap="none" lIns="0" tIns="0" rIns="0" bIns="0" rtlCol="0" anchor="ctr" anchorCtr="0">
                <a:normAutofit lnSpcReduction="10000"/>
              </a:bodyPr>
              <a:lstStyle/>
              <a:p>
                <a:pPr defTabSz="685800"/>
                <a:r>
                  <a:rPr lang="en-US" sz="900" spc="-17" dirty="0">
                    <a:solidFill>
                      <a:prstClr val="white"/>
                    </a:solidFill>
                    <a:latin typeface="Calibri Light" panose="020F0302020204030204"/>
                  </a:rPr>
                  <a:t>11</a:t>
                </a:r>
              </a:p>
            </p:txBody>
          </p:sp>
          <p:sp>
            <p:nvSpPr>
              <p:cNvPr id="784" name="OTLSHAPE_TB_00000000000000000000000000000000_ScaleMarking1">
                <a:extLst>
                  <a:ext uri="{FF2B5EF4-FFF2-40B4-BE49-F238E27FC236}">
                    <a16:creationId xmlns:a16="http://schemas.microsoft.com/office/drawing/2014/main" id="{1A0D5D5E-4DC4-487E-81B8-87DA71DB96DE}"/>
                  </a:ext>
                </a:extLst>
              </p:cNvPr>
              <p:cNvSpPr txBox="1"/>
              <p:nvPr>
                <p:custDataLst>
                  <p:tags r:id="rId337"/>
                </p:custDataLst>
              </p:nvPr>
            </p:nvSpPr>
            <p:spPr>
              <a:xfrm>
                <a:off x="4763233" y="4833171"/>
                <a:ext cx="188150" cy="160294"/>
              </a:xfrm>
              <a:prstGeom prst="rect">
                <a:avLst/>
              </a:prstGeom>
              <a:noFill/>
            </p:spPr>
            <p:txBody>
              <a:bodyPr vert="horz" wrap="none" lIns="0" tIns="0" rIns="0" bIns="0" rtlCol="0" anchor="ctr" anchorCtr="0">
                <a:normAutofit/>
              </a:bodyPr>
              <a:lstStyle/>
              <a:p>
                <a:pPr defTabSz="685800"/>
                <a:r>
                  <a:rPr lang="en-US" sz="900" spc="-15" dirty="0">
                    <a:solidFill>
                      <a:srgbClr val="455F51"/>
                    </a:solidFill>
                    <a:latin typeface="Calibri Light" panose="020F0302020204030204"/>
                  </a:rPr>
                  <a:t>Time</a:t>
                </a:r>
              </a:p>
            </p:txBody>
          </p:sp>
          <p:sp>
            <p:nvSpPr>
              <p:cNvPr id="785" name="OTLSHAPE_M_608d62d92f4f4d228a03b6ea629bc55d_Title">
                <a:extLst>
                  <a:ext uri="{FF2B5EF4-FFF2-40B4-BE49-F238E27FC236}">
                    <a16:creationId xmlns:a16="http://schemas.microsoft.com/office/drawing/2014/main" id="{554E2470-F664-4ED3-B16E-2ED5AA372773}"/>
                  </a:ext>
                </a:extLst>
              </p:cNvPr>
              <p:cNvSpPr txBox="1"/>
              <p:nvPr>
                <p:custDataLst>
                  <p:tags r:id="rId338"/>
                </p:custDataLst>
              </p:nvPr>
            </p:nvSpPr>
            <p:spPr>
              <a:xfrm>
                <a:off x="4883024" y="2160138"/>
                <a:ext cx="846245" cy="146909"/>
              </a:xfrm>
              <a:prstGeom prst="rect">
                <a:avLst/>
              </a:prstGeom>
              <a:noFill/>
            </p:spPr>
            <p:txBody>
              <a:bodyPr vert="horz" wrap="square" lIns="0" tIns="0" rIns="0" bIns="0" rtlCol="0" anchor="ctr" anchorCtr="0">
                <a:normAutofit/>
              </a:bodyPr>
              <a:lstStyle/>
              <a:p>
                <a:pPr defTabSz="685800"/>
                <a:r>
                  <a:rPr lang="en-US" sz="825" spc="-5" dirty="0">
                    <a:solidFill>
                      <a:srgbClr val="44546A"/>
                    </a:solidFill>
                    <a:latin typeface="Calibri Light" panose="020F0302020204030204"/>
                  </a:rPr>
                  <a:t>ICU: Admit</a:t>
                </a:r>
              </a:p>
            </p:txBody>
          </p:sp>
          <p:sp>
            <p:nvSpPr>
              <p:cNvPr id="786" name="OTLSHAPE_M_608d62d92f4f4d228a03b6ea629bc55d_Date">
                <a:extLst>
                  <a:ext uri="{FF2B5EF4-FFF2-40B4-BE49-F238E27FC236}">
                    <a16:creationId xmlns:a16="http://schemas.microsoft.com/office/drawing/2014/main" id="{0BD2B38B-8904-4D15-81CF-BBEDB8818CFF}"/>
                  </a:ext>
                </a:extLst>
              </p:cNvPr>
              <p:cNvSpPr txBox="1"/>
              <p:nvPr>
                <p:custDataLst>
                  <p:tags r:id="rId339"/>
                </p:custDataLst>
              </p:nvPr>
            </p:nvSpPr>
            <p:spPr>
              <a:xfrm>
                <a:off x="4883024" y="2328931"/>
                <a:ext cx="297753" cy="133561"/>
              </a:xfrm>
              <a:prstGeom prst="rect">
                <a:avLst/>
              </a:prstGeom>
              <a:noFill/>
            </p:spPr>
            <p:txBody>
              <a:bodyPr vert="horz" wrap="square" lIns="0" tIns="0" rIns="0" bIns="0" rtlCol="0" anchor="ctr" anchorCtr="0">
                <a:normAutofit/>
              </a:bodyPr>
              <a:lstStyle/>
              <a:p>
                <a:pPr defTabSz="685800"/>
                <a:endParaRPr lang="en-US" sz="750" spc="-3" dirty="0">
                  <a:solidFill>
                    <a:srgbClr val="44546A"/>
                  </a:solidFill>
                  <a:latin typeface="Calibri Light" panose="020F0302020204030204"/>
                </a:endParaRPr>
              </a:p>
            </p:txBody>
          </p:sp>
          <p:sp>
            <p:nvSpPr>
              <p:cNvPr id="787" name="OTLSHAPE_M_ff157ed296f04a1fba255d873e9d5a52_Title">
                <a:extLst>
                  <a:ext uri="{FF2B5EF4-FFF2-40B4-BE49-F238E27FC236}">
                    <a16:creationId xmlns:a16="http://schemas.microsoft.com/office/drawing/2014/main" id="{942258A1-758A-4851-A01B-9E2F71969BF3}"/>
                  </a:ext>
                </a:extLst>
              </p:cNvPr>
              <p:cNvSpPr txBox="1"/>
              <p:nvPr>
                <p:custDataLst>
                  <p:tags r:id="rId340"/>
                </p:custDataLst>
              </p:nvPr>
            </p:nvSpPr>
            <p:spPr>
              <a:xfrm>
                <a:off x="4872704" y="4020574"/>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44546A"/>
                    </a:solidFill>
                    <a:latin typeface="Calibri Light" panose="020F0302020204030204"/>
                  </a:rPr>
                  <a:t>Oxygen</a:t>
                </a:r>
              </a:p>
            </p:txBody>
          </p:sp>
          <p:sp>
            <p:nvSpPr>
              <p:cNvPr id="788" name="OTLSHAPE_M_ff157ed296f04a1fba255d873e9d5a52_Date">
                <a:extLst>
                  <a:ext uri="{FF2B5EF4-FFF2-40B4-BE49-F238E27FC236}">
                    <a16:creationId xmlns:a16="http://schemas.microsoft.com/office/drawing/2014/main" id="{91C3C225-B61D-460C-903A-9915A14E637F}"/>
                  </a:ext>
                </a:extLst>
              </p:cNvPr>
              <p:cNvSpPr txBox="1"/>
              <p:nvPr>
                <p:custDataLst>
                  <p:tags r:id="rId341"/>
                </p:custDataLst>
              </p:nvPr>
            </p:nvSpPr>
            <p:spPr>
              <a:xfrm>
                <a:off x="5125259" y="4189366"/>
                <a:ext cx="344766" cy="133561"/>
              </a:xfrm>
              <a:prstGeom prst="rect">
                <a:avLst/>
              </a:prstGeom>
              <a:noFill/>
            </p:spPr>
            <p:txBody>
              <a:bodyPr vert="horz" wrap="square" lIns="0" tIns="0" rIns="0" bIns="0" rtlCol="0" anchor="ctr" anchorCtr="0">
                <a:normAutofit/>
              </a:bodyPr>
              <a:lstStyle/>
              <a:p>
                <a:pPr algn="ctr" defTabSz="685800"/>
                <a:r>
                  <a:rPr lang="en-US" sz="750" spc="-8" dirty="0">
                    <a:solidFill>
                      <a:srgbClr val="44546A"/>
                    </a:solidFill>
                    <a:latin typeface="Calibri Light" panose="020F0302020204030204"/>
                  </a:rPr>
                  <a:t>MV</a:t>
                </a:r>
              </a:p>
            </p:txBody>
          </p:sp>
          <p:sp>
            <p:nvSpPr>
              <p:cNvPr id="789" name="OTLSHAPE_M_a7ec496550fa43e381d505c9e20d1dd9_Title">
                <a:extLst>
                  <a:ext uri="{FF2B5EF4-FFF2-40B4-BE49-F238E27FC236}">
                    <a16:creationId xmlns:a16="http://schemas.microsoft.com/office/drawing/2014/main" id="{DFDC8B34-8CCA-458E-AF54-FFD6A95A7F59}"/>
                  </a:ext>
                </a:extLst>
              </p:cNvPr>
              <p:cNvSpPr txBox="1"/>
              <p:nvPr>
                <p:custDataLst>
                  <p:tags r:id="rId342"/>
                </p:custDataLst>
              </p:nvPr>
            </p:nvSpPr>
            <p:spPr>
              <a:xfrm>
                <a:off x="5840808" y="2588318"/>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ED7D31"/>
                    </a:solidFill>
                    <a:latin typeface="Calibri Light" panose="020F0302020204030204"/>
                  </a:rPr>
                  <a:t>Antibiotic</a:t>
                </a:r>
              </a:p>
            </p:txBody>
          </p:sp>
          <p:sp>
            <p:nvSpPr>
              <p:cNvPr id="790" name="OTLSHAPE_M_a7ec496550fa43e381d505c9e20d1dd9_Date">
                <a:extLst>
                  <a:ext uri="{FF2B5EF4-FFF2-40B4-BE49-F238E27FC236}">
                    <a16:creationId xmlns:a16="http://schemas.microsoft.com/office/drawing/2014/main" id="{DBA1B113-65F3-4565-B654-7F533D12674A}"/>
                  </a:ext>
                </a:extLst>
              </p:cNvPr>
              <p:cNvSpPr txBox="1"/>
              <p:nvPr>
                <p:custDataLst>
                  <p:tags r:id="rId343"/>
                </p:custDataLst>
              </p:nvPr>
            </p:nvSpPr>
            <p:spPr>
              <a:xfrm>
                <a:off x="6063835" y="2757110"/>
                <a:ext cx="399615" cy="133561"/>
              </a:xfrm>
              <a:prstGeom prst="rect">
                <a:avLst/>
              </a:prstGeom>
              <a:noFill/>
            </p:spPr>
            <p:txBody>
              <a:bodyPr vert="horz" wrap="square" lIns="0" tIns="0" rIns="0" bIns="0" rtlCol="0" anchor="ctr" anchorCtr="0">
                <a:normAutofit/>
              </a:bodyPr>
              <a:lstStyle/>
              <a:p>
                <a:pPr algn="ctr" defTabSz="685800"/>
                <a:r>
                  <a:rPr lang="en-US" sz="750" spc="-2" dirty="0">
                    <a:solidFill>
                      <a:srgbClr val="44546A"/>
                    </a:solidFill>
                    <a:latin typeface="Calibri Light" panose="020F0302020204030204"/>
                  </a:rPr>
                  <a:t>RR 31</a:t>
                </a:r>
              </a:p>
            </p:txBody>
          </p:sp>
          <p:sp>
            <p:nvSpPr>
              <p:cNvPr id="791" name="OTLSHAPE_M_32e754a4ad894522b2c68f667c7e3b92_Title">
                <a:extLst>
                  <a:ext uri="{FF2B5EF4-FFF2-40B4-BE49-F238E27FC236}">
                    <a16:creationId xmlns:a16="http://schemas.microsoft.com/office/drawing/2014/main" id="{FF1C723A-0CEF-49A3-9C4F-96147516B470}"/>
                  </a:ext>
                </a:extLst>
              </p:cNvPr>
              <p:cNvSpPr txBox="1"/>
              <p:nvPr>
                <p:custDataLst>
                  <p:tags r:id="rId344"/>
                </p:custDataLst>
              </p:nvPr>
            </p:nvSpPr>
            <p:spPr>
              <a:xfrm>
                <a:off x="5930448" y="2989144"/>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A5A5A5"/>
                    </a:solidFill>
                    <a:latin typeface="Calibri Light" panose="020F0302020204030204"/>
                  </a:rPr>
                  <a:t>Blood work</a:t>
                </a:r>
              </a:p>
            </p:txBody>
          </p:sp>
          <p:sp>
            <p:nvSpPr>
              <p:cNvPr id="792" name="OTLSHAPE_M_32e754a4ad894522b2c68f667c7e3b92_Date">
                <a:extLst>
                  <a:ext uri="{FF2B5EF4-FFF2-40B4-BE49-F238E27FC236}">
                    <a16:creationId xmlns:a16="http://schemas.microsoft.com/office/drawing/2014/main" id="{A953CEB7-757D-4223-890E-71A104FDEA33}"/>
                  </a:ext>
                </a:extLst>
              </p:cNvPr>
              <p:cNvSpPr txBox="1"/>
              <p:nvPr>
                <p:custDataLst>
                  <p:tags r:id="rId345"/>
                </p:custDataLst>
              </p:nvPr>
            </p:nvSpPr>
            <p:spPr>
              <a:xfrm>
                <a:off x="6207566" y="3157937"/>
                <a:ext cx="289917" cy="133561"/>
              </a:xfrm>
              <a:prstGeom prst="rect">
                <a:avLst/>
              </a:prstGeom>
              <a:noFill/>
            </p:spPr>
            <p:txBody>
              <a:bodyPr vert="horz" wrap="square" lIns="0" tIns="0" rIns="0" bIns="0" rtlCol="0" anchor="ctr" anchorCtr="0">
                <a:normAutofit/>
              </a:bodyPr>
              <a:lstStyle/>
              <a:p>
                <a:pPr algn="ctr" defTabSz="685800"/>
                <a:r>
                  <a:rPr lang="en-US" sz="750" spc="-3" dirty="0">
                    <a:solidFill>
                      <a:srgbClr val="44546A"/>
                    </a:solidFill>
                    <a:latin typeface="Calibri Light" panose="020F0302020204030204"/>
                  </a:rPr>
                  <a:t>HR 94</a:t>
                </a:r>
              </a:p>
            </p:txBody>
          </p:sp>
          <p:sp>
            <p:nvSpPr>
              <p:cNvPr id="793" name="OTLSHAPE_M_702056da381246079aaaa6c03a8d9401_Title">
                <a:extLst>
                  <a:ext uri="{FF2B5EF4-FFF2-40B4-BE49-F238E27FC236}">
                    <a16:creationId xmlns:a16="http://schemas.microsoft.com/office/drawing/2014/main" id="{3B418FCD-80E5-4721-B2B1-6A2999ECBECE}"/>
                  </a:ext>
                </a:extLst>
              </p:cNvPr>
              <p:cNvSpPr txBox="1"/>
              <p:nvPr>
                <p:custDataLst>
                  <p:tags r:id="rId346"/>
                </p:custDataLst>
              </p:nvPr>
            </p:nvSpPr>
            <p:spPr>
              <a:xfrm>
                <a:off x="6020087" y="3389973"/>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FFC000"/>
                    </a:solidFill>
                    <a:latin typeface="Calibri Light" panose="020F0302020204030204"/>
                  </a:rPr>
                  <a:t>Urine sample</a:t>
                </a:r>
              </a:p>
            </p:txBody>
          </p:sp>
          <p:sp>
            <p:nvSpPr>
              <p:cNvPr id="794" name="OTLSHAPE_M_702056da381246079aaaa6c03a8d9401_Date">
                <a:extLst>
                  <a:ext uri="{FF2B5EF4-FFF2-40B4-BE49-F238E27FC236}">
                    <a16:creationId xmlns:a16="http://schemas.microsoft.com/office/drawing/2014/main" id="{465901FF-B9CA-4A9C-AEE5-14F3BF331DCA}"/>
                  </a:ext>
                </a:extLst>
              </p:cNvPr>
              <p:cNvSpPr txBox="1"/>
              <p:nvPr>
                <p:custDataLst>
                  <p:tags r:id="rId347"/>
                </p:custDataLst>
              </p:nvPr>
            </p:nvSpPr>
            <p:spPr>
              <a:xfrm>
                <a:off x="6286471" y="3558765"/>
                <a:ext cx="313424" cy="133561"/>
              </a:xfrm>
              <a:prstGeom prst="rect">
                <a:avLst/>
              </a:prstGeom>
              <a:noFill/>
            </p:spPr>
            <p:txBody>
              <a:bodyPr vert="horz" wrap="square" lIns="0" tIns="0" rIns="0" bIns="0" rtlCol="0" anchor="ctr" anchorCtr="0">
                <a:normAutofit/>
              </a:bodyPr>
              <a:lstStyle/>
              <a:p>
                <a:pPr algn="ctr" defTabSz="685800"/>
                <a:r>
                  <a:rPr lang="en-US" sz="750" spc="-3" dirty="0">
                    <a:solidFill>
                      <a:srgbClr val="44546A"/>
                    </a:solidFill>
                    <a:latin typeface="Calibri Light" panose="020F0302020204030204"/>
                  </a:rPr>
                  <a:t>BP</a:t>
                </a:r>
              </a:p>
            </p:txBody>
          </p:sp>
          <p:sp>
            <p:nvSpPr>
              <p:cNvPr id="795" name="OTLSHAPE_M_12be99ba3dd448aa9737b9cff5404ab5_Title">
                <a:extLst>
                  <a:ext uri="{FF2B5EF4-FFF2-40B4-BE49-F238E27FC236}">
                    <a16:creationId xmlns:a16="http://schemas.microsoft.com/office/drawing/2014/main" id="{10F5445C-0168-4339-B789-17785B694228}"/>
                  </a:ext>
                </a:extLst>
              </p:cNvPr>
              <p:cNvSpPr txBox="1"/>
              <p:nvPr>
                <p:custDataLst>
                  <p:tags r:id="rId348"/>
                </p:custDataLst>
              </p:nvPr>
            </p:nvSpPr>
            <p:spPr>
              <a:xfrm>
                <a:off x="7024046" y="3790800"/>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4472C4"/>
                    </a:solidFill>
                    <a:latin typeface="Calibri Light" panose="020F0302020204030204"/>
                  </a:rPr>
                  <a:t>Oxygen</a:t>
                </a:r>
              </a:p>
            </p:txBody>
          </p:sp>
          <p:sp>
            <p:nvSpPr>
              <p:cNvPr id="796" name="OTLSHAPE_M_12be99ba3dd448aa9737b9cff5404ab5_Date">
                <a:extLst>
                  <a:ext uri="{FF2B5EF4-FFF2-40B4-BE49-F238E27FC236}">
                    <a16:creationId xmlns:a16="http://schemas.microsoft.com/office/drawing/2014/main" id="{A6F8A428-A7C8-4395-AAD4-E75E8C16AF07}"/>
                  </a:ext>
                </a:extLst>
              </p:cNvPr>
              <p:cNvSpPr txBox="1"/>
              <p:nvPr>
                <p:custDataLst>
                  <p:tags r:id="rId349"/>
                </p:custDataLst>
              </p:nvPr>
            </p:nvSpPr>
            <p:spPr>
              <a:xfrm>
                <a:off x="7293682" y="3959592"/>
                <a:ext cx="305588" cy="133561"/>
              </a:xfrm>
              <a:prstGeom prst="rect">
                <a:avLst/>
              </a:prstGeom>
              <a:noFill/>
            </p:spPr>
            <p:txBody>
              <a:bodyPr vert="horz" wrap="square" lIns="0" tIns="0" rIns="0" bIns="0" rtlCol="0" anchor="ctr" anchorCtr="0">
                <a:normAutofit/>
              </a:bodyPr>
              <a:lstStyle/>
              <a:p>
                <a:pPr algn="ctr" defTabSz="685800"/>
                <a:r>
                  <a:rPr lang="en-US" sz="750" spc="-3" dirty="0">
                    <a:solidFill>
                      <a:srgbClr val="44546A"/>
                    </a:solidFill>
                    <a:latin typeface="Calibri Light" panose="020F0302020204030204"/>
                  </a:rPr>
                  <a:t>HR 88</a:t>
                </a:r>
              </a:p>
            </p:txBody>
          </p:sp>
          <p:sp>
            <p:nvSpPr>
              <p:cNvPr id="797" name="OTLSHAPE_M_462115dda83147b68c0df36765225ee1_Title">
                <a:extLst>
                  <a:ext uri="{FF2B5EF4-FFF2-40B4-BE49-F238E27FC236}">
                    <a16:creationId xmlns:a16="http://schemas.microsoft.com/office/drawing/2014/main" id="{B6E907A3-9475-4F3A-894D-10497E79592F}"/>
                  </a:ext>
                </a:extLst>
              </p:cNvPr>
              <p:cNvSpPr txBox="1"/>
              <p:nvPr>
                <p:custDataLst>
                  <p:tags r:id="rId350"/>
                </p:custDataLst>
              </p:nvPr>
            </p:nvSpPr>
            <p:spPr>
              <a:xfrm>
                <a:off x="7741160" y="4191627"/>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70AD47"/>
                    </a:solidFill>
                    <a:latin typeface="Calibri Light" panose="020F0302020204030204"/>
                  </a:rPr>
                  <a:t>SP02</a:t>
                </a:r>
              </a:p>
            </p:txBody>
          </p:sp>
          <p:sp>
            <p:nvSpPr>
              <p:cNvPr id="798" name="OTLSHAPE_M_155a7519591d4003a05343b15444e266_Title">
                <a:extLst>
                  <a:ext uri="{FF2B5EF4-FFF2-40B4-BE49-F238E27FC236}">
                    <a16:creationId xmlns:a16="http://schemas.microsoft.com/office/drawing/2014/main" id="{7C836DE1-5363-45FD-8EF9-7617EE23887B}"/>
                  </a:ext>
                </a:extLst>
              </p:cNvPr>
              <p:cNvSpPr txBox="1"/>
              <p:nvPr>
                <p:custDataLst>
                  <p:tags r:id="rId351"/>
                </p:custDataLst>
              </p:nvPr>
            </p:nvSpPr>
            <p:spPr>
              <a:xfrm>
                <a:off x="8476202" y="3790800"/>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44546A"/>
                    </a:solidFill>
                    <a:latin typeface="Calibri Light" panose="020F0302020204030204"/>
                  </a:rPr>
                  <a:t>pH</a:t>
                </a:r>
              </a:p>
            </p:txBody>
          </p:sp>
          <p:sp>
            <p:nvSpPr>
              <p:cNvPr id="799" name="OTLSHAPE_M_155a7519591d4003a05343b15444e266_Date">
                <a:extLst>
                  <a:ext uri="{FF2B5EF4-FFF2-40B4-BE49-F238E27FC236}">
                    <a16:creationId xmlns:a16="http://schemas.microsoft.com/office/drawing/2014/main" id="{C8CAC0D9-7CC5-49B1-BFA8-31B8A9F1699C}"/>
                  </a:ext>
                </a:extLst>
              </p:cNvPr>
              <p:cNvSpPr txBox="1"/>
              <p:nvPr>
                <p:custDataLst>
                  <p:tags r:id="rId352"/>
                </p:custDataLst>
              </p:nvPr>
            </p:nvSpPr>
            <p:spPr>
              <a:xfrm>
                <a:off x="8703461" y="3959592"/>
                <a:ext cx="391780" cy="133561"/>
              </a:xfrm>
              <a:prstGeom prst="rect">
                <a:avLst/>
              </a:prstGeom>
              <a:noFill/>
            </p:spPr>
            <p:txBody>
              <a:bodyPr vert="horz" wrap="square" lIns="0" tIns="0" rIns="0" bIns="0" rtlCol="0" anchor="ctr" anchorCtr="0">
                <a:normAutofit/>
              </a:bodyPr>
              <a:lstStyle/>
              <a:p>
                <a:pPr algn="ctr" defTabSz="685800"/>
                <a:r>
                  <a:rPr lang="en-US" sz="750" spc="-3" dirty="0">
                    <a:solidFill>
                      <a:srgbClr val="44546A"/>
                    </a:solidFill>
                    <a:latin typeface="Calibri Light" panose="020F0302020204030204"/>
                  </a:rPr>
                  <a:t>pH 8</a:t>
                </a:r>
              </a:p>
            </p:txBody>
          </p:sp>
          <p:sp>
            <p:nvSpPr>
              <p:cNvPr id="800" name="OTLSHAPE_M_ff0f14a0d9f241759cac12a3b2d336c5_Title">
                <a:extLst>
                  <a:ext uri="{FF2B5EF4-FFF2-40B4-BE49-F238E27FC236}">
                    <a16:creationId xmlns:a16="http://schemas.microsoft.com/office/drawing/2014/main" id="{50B29794-8888-4BDA-A44D-112BBC00FEBD}"/>
                  </a:ext>
                </a:extLst>
              </p:cNvPr>
              <p:cNvSpPr txBox="1"/>
              <p:nvPr>
                <p:custDataLst>
                  <p:tags r:id="rId353"/>
                </p:custDataLst>
              </p:nvPr>
            </p:nvSpPr>
            <p:spPr>
              <a:xfrm>
                <a:off x="9014037" y="3243063"/>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44546A"/>
                    </a:solidFill>
                    <a:latin typeface="Calibri Light" panose="020F0302020204030204"/>
                  </a:rPr>
                  <a:t>Blood Work</a:t>
                </a:r>
              </a:p>
            </p:txBody>
          </p:sp>
          <p:sp>
            <p:nvSpPr>
              <p:cNvPr id="801" name="OTLSHAPE_M_ff0f14a0d9f241759cac12a3b2d336c5_Date">
                <a:extLst>
                  <a:ext uri="{FF2B5EF4-FFF2-40B4-BE49-F238E27FC236}">
                    <a16:creationId xmlns:a16="http://schemas.microsoft.com/office/drawing/2014/main" id="{1124D0C1-711F-4E61-93FC-1304AFE4CDEC}"/>
                  </a:ext>
                </a:extLst>
              </p:cNvPr>
              <p:cNvSpPr txBox="1"/>
              <p:nvPr>
                <p:custDataLst>
                  <p:tags r:id="rId354"/>
                </p:custDataLst>
              </p:nvPr>
            </p:nvSpPr>
            <p:spPr>
              <a:xfrm>
                <a:off x="9246154" y="3411855"/>
                <a:ext cx="383944" cy="133561"/>
              </a:xfrm>
              <a:prstGeom prst="rect">
                <a:avLst/>
              </a:prstGeom>
              <a:noFill/>
            </p:spPr>
            <p:txBody>
              <a:bodyPr vert="horz" wrap="square" lIns="0" tIns="0" rIns="0" bIns="0" rtlCol="0" anchor="ctr" anchorCtr="0">
                <a:normAutofit/>
              </a:bodyPr>
              <a:lstStyle/>
              <a:p>
                <a:pPr algn="ctr" defTabSz="685800"/>
                <a:r>
                  <a:rPr lang="en-US" sz="750" spc="-6" dirty="0">
                    <a:solidFill>
                      <a:srgbClr val="44546A"/>
                    </a:solidFill>
                    <a:latin typeface="Calibri Light" panose="020F0302020204030204"/>
                  </a:rPr>
                  <a:t>BP</a:t>
                </a:r>
              </a:p>
            </p:txBody>
          </p:sp>
          <p:sp>
            <p:nvSpPr>
              <p:cNvPr id="802" name="OTLSHAPE_M_83ae0c31735046a39e6462737a5d1ce8_Title">
                <a:extLst>
                  <a:ext uri="{FF2B5EF4-FFF2-40B4-BE49-F238E27FC236}">
                    <a16:creationId xmlns:a16="http://schemas.microsoft.com/office/drawing/2014/main" id="{3DEC4817-1E06-4767-8707-8EF86F079ACF}"/>
                  </a:ext>
                </a:extLst>
              </p:cNvPr>
              <p:cNvSpPr txBox="1"/>
              <p:nvPr>
                <p:custDataLst>
                  <p:tags r:id="rId355"/>
                </p:custDataLst>
              </p:nvPr>
            </p:nvSpPr>
            <p:spPr>
              <a:xfrm>
                <a:off x="9189396" y="4191627"/>
                <a:ext cx="893258" cy="146909"/>
              </a:xfrm>
              <a:prstGeom prst="rect">
                <a:avLst/>
              </a:prstGeom>
              <a:noFill/>
            </p:spPr>
            <p:txBody>
              <a:bodyPr vert="horz" wrap="square" lIns="0" tIns="0" rIns="0" bIns="0" rtlCol="0" anchor="ctr" anchorCtr="0">
                <a:normAutofit/>
              </a:bodyPr>
              <a:lstStyle/>
              <a:p>
                <a:pPr algn="ctr" defTabSz="685800"/>
                <a:r>
                  <a:rPr lang="en-US" sz="825" spc="-5" dirty="0">
                    <a:solidFill>
                      <a:srgbClr val="ED7D31"/>
                    </a:solidFill>
                    <a:latin typeface="Calibri Light" panose="020F0302020204030204"/>
                  </a:rPr>
                  <a:t>Steroid</a:t>
                </a:r>
              </a:p>
            </p:txBody>
          </p:sp>
          <p:sp>
            <p:nvSpPr>
              <p:cNvPr id="803" name="OTLSHAPE_M_83ae0c31735046a39e6462737a5d1ce8_Date">
                <a:extLst>
                  <a:ext uri="{FF2B5EF4-FFF2-40B4-BE49-F238E27FC236}">
                    <a16:creationId xmlns:a16="http://schemas.microsoft.com/office/drawing/2014/main" id="{3C2225C8-210D-488A-B969-54024A41E889}"/>
                  </a:ext>
                </a:extLst>
              </p:cNvPr>
              <p:cNvSpPr txBox="1"/>
              <p:nvPr>
                <p:custDataLst>
                  <p:tags r:id="rId356"/>
                </p:custDataLst>
              </p:nvPr>
            </p:nvSpPr>
            <p:spPr>
              <a:xfrm>
                <a:off x="9480004" y="4360419"/>
                <a:ext cx="305588" cy="133561"/>
              </a:xfrm>
              <a:prstGeom prst="rect">
                <a:avLst/>
              </a:prstGeom>
              <a:noFill/>
            </p:spPr>
            <p:txBody>
              <a:bodyPr vert="horz" wrap="square" lIns="0" tIns="0" rIns="0" bIns="0" rtlCol="0" anchor="ctr" anchorCtr="0">
                <a:normAutofit fontScale="92500"/>
              </a:bodyPr>
              <a:lstStyle/>
              <a:p>
                <a:pPr algn="ctr" defTabSz="685800"/>
                <a:r>
                  <a:rPr lang="en-US" sz="750" spc="-3" dirty="0">
                    <a:solidFill>
                      <a:srgbClr val="44546A"/>
                    </a:solidFill>
                    <a:latin typeface="Calibri Light" panose="020F0302020204030204"/>
                  </a:rPr>
                  <a:t>pH 7.5</a:t>
                </a:r>
              </a:p>
            </p:txBody>
          </p:sp>
          <p:sp>
            <p:nvSpPr>
              <p:cNvPr id="804" name="OTLSHAPE_M_bc5b099a860d4eb6bbac39b6b22f89a9_Title">
                <a:extLst>
                  <a:ext uri="{FF2B5EF4-FFF2-40B4-BE49-F238E27FC236}">
                    <a16:creationId xmlns:a16="http://schemas.microsoft.com/office/drawing/2014/main" id="{4DC8DD91-4FC9-410E-BF01-F01762AA71F2}"/>
                  </a:ext>
                </a:extLst>
              </p:cNvPr>
              <p:cNvSpPr txBox="1"/>
              <p:nvPr>
                <p:custDataLst>
                  <p:tags r:id="rId357"/>
                </p:custDataLst>
              </p:nvPr>
            </p:nvSpPr>
            <p:spPr>
              <a:xfrm>
                <a:off x="9745159" y="3643890"/>
                <a:ext cx="893258" cy="146909"/>
              </a:xfrm>
              <a:prstGeom prst="rect">
                <a:avLst/>
              </a:prstGeom>
              <a:noFill/>
            </p:spPr>
            <p:txBody>
              <a:bodyPr vert="horz" wrap="square" lIns="0" tIns="0" rIns="0" bIns="0" rtlCol="0" anchor="ctr" anchorCtr="0">
                <a:normAutofit/>
              </a:bodyPr>
              <a:lstStyle/>
              <a:p>
                <a:pPr algn="ctr" defTabSz="685800"/>
                <a:r>
                  <a:rPr lang="en-US" sz="825" spc="-5" dirty="0">
                    <a:solidFill>
                      <a:srgbClr val="A5A5A5"/>
                    </a:solidFill>
                    <a:latin typeface="Calibri Light" panose="020F0302020204030204"/>
                  </a:rPr>
                  <a:t>Urine Sample</a:t>
                </a:r>
              </a:p>
            </p:txBody>
          </p:sp>
          <p:sp>
            <p:nvSpPr>
              <p:cNvPr id="805" name="OTLSHAPE_M_bc5b099a860d4eb6bbac39b6b22f89a9_Date">
                <a:extLst>
                  <a:ext uri="{FF2B5EF4-FFF2-40B4-BE49-F238E27FC236}">
                    <a16:creationId xmlns:a16="http://schemas.microsoft.com/office/drawing/2014/main" id="{7A9C2D98-550B-4BBC-BFAE-FCEDB6BA4742}"/>
                  </a:ext>
                </a:extLst>
              </p:cNvPr>
              <p:cNvSpPr txBox="1"/>
              <p:nvPr>
                <p:custDataLst>
                  <p:tags r:id="rId358"/>
                </p:custDataLst>
              </p:nvPr>
            </p:nvSpPr>
            <p:spPr>
              <a:xfrm>
                <a:off x="9939694" y="3812682"/>
                <a:ext cx="486944" cy="140382"/>
              </a:xfrm>
              <a:prstGeom prst="rect">
                <a:avLst/>
              </a:prstGeom>
              <a:noFill/>
            </p:spPr>
            <p:txBody>
              <a:bodyPr vert="horz" wrap="square" lIns="0" tIns="0" rIns="0" bIns="0" rtlCol="0" anchor="ctr" anchorCtr="0">
                <a:normAutofit fontScale="70000" lnSpcReduction="20000"/>
              </a:bodyPr>
              <a:lstStyle/>
              <a:p>
                <a:pPr algn="ctr" defTabSz="685800"/>
                <a:r>
                  <a:rPr lang="en-US" sz="750" spc="-6" dirty="0">
                    <a:solidFill>
                      <a:srgbClr val="44546A"/>
                    </a:solidFill>
                    <a:latin typeface="Calibri Light" panose="020F0302020204030204"/>
                  </a:rPr>
                  <a:t>Temperature</a:t>
                </a:r>
              </a:p>
            </p:txBody>
          </p:sp>
          <p:sp>
            <p:nvSpPr>
              <p:cNvPr id="806" name="OTLSHAPE_M_4df7f7e7f56c481182136003ad88759b_Title">
                <a:extLst>
                  <a:ext uri="{FF2B5EF4-FFF2-40B4-BE49-F238E27FC236}">
                    <a16:creationId xmlns:a16="http://schemas.microsoft.com/office/drawing/2014/main" id="{8477E8A2-DFF3-45B8-92FA-19754C05B066}"/>
                  </a:ext>
                </a:extLst>
              </p:cNvPr>
              <p:cNvSpPr txBox="1"/>
              <p:nvPr>
                <p:custDataLst>
                  <p:tags r:id="rId359"/>
                </p:custDataLst>
              </p:nvPr>
            </p:nvSpPr>
            <p:spPr>
              <a:xfrm>
                <a:off x="10906238" y="4044718"/>
                <a:ext cx="720875" cy="293818"/>
              </a:xfrm>
              <a:prstGeom prst="rect">
                <a:avLst/>
              </a:prstGeom>
              <a:noFill/>
            </p:spPr>
            <p:txBody>
              <a:bodyPr vert="horz" wrap="square" lIns="0" tIns="0" rIns="0" bIns="0" rtlCol="0" anchor="ctr" anchorCtr="0">
                <a:normAutofit/>
              </a:bodyPr>
              <a:lstStyle/>
              <a:p>
                <a:pPr algn="ctr" defTabSz="685800"/>
                <a:r>
                  <a:rPr lang="en-US" sz="825" dirty="0">
                    <a:solidFill>
                      <a:srgbClr val="FFC000"/>
                    </a:solidFill>
                    <a:latin typeface="Calibri Light" panose="020F0302020204030204"/>
                  </a:rPr>
                  <a:t>Discharge</a:t>
                </a:r>
              </a:p>
            </p:txBody>
          </p:sp>
          <p:sp>
            <p:nvSpPr>
              <p:cNvPr id="807" name="OTLSHAPE_M_4df7f7e7f56c481182136003ad88759b_Date">
                <a:extLst>
                  <a:ext uri="{FF2B5EF4-FFF2-40B4-BE49-F238E27FC236}">
                    <a16:creationId xmlns:a16="http://schemas.microsoft.com/office/drawing/2014/main" id="{C4851CDC-E881-4EB8-9BFB-9434260173E1}"/>
                  </a:ext>
                </a:extLst>
              </p:cNvPr>
              <p:cNvSpPr txBox="1"/>
              <p:nvPr>
                <p:custDataLst>
                  <p:tags r:id="rId360"/>
                </p:custDataLst>
              </p:nvPr>
            </p:nvSpPr>
            <p:spPr>
              <a:xfrm>
                <a:off x="11087031" y="4360419"/>
                <a:ext cx="360437" cy="133561"/>
              </a:xfrm>
              <a:prstGeom prst="rect">
                <a:avLst/>
              </a:prstGeom>
              <a:noFill/>
            </p:spPr>
            <p:txBody>
              <a:bodyPr vert="horz" wrap="square" lIns="0" tIns="0" rIns="0" bIns="0" rtlCol="0" anchor="ctr" anchorCtr="0">
                <a:normAutofit/>
              </a:bodyPr>
              <a:lstStyle/>
              <a:p>
                <a:pPr algn="ctr" defTabSz="685800"/>
                <a:endParaRPr lang="en-US" sz="750" spc="-3" dirty="0">
                  <a:solidFill>
                    <a:srgbClr val="44546A"/>
                  </a:solidFill>
                  <a:latin typeface="Calibri Light" panose="020F0302020204030204"/>
                </a:endParaRPr>
              </a:p>
            </p:txBody>
          </p:sp>
        </p:grpSp>
        <p:sp>
          <p:nvSpPr>
            <p:cNvPr id="761" name="OTLSHAPE_M_4df7f7e7f56c481182136003ad88759b_Shape">
              <a:extLst>
                <a:ext uri="{FF2B5EF4-FFF2-40B4-BE49-F238E27FC236}">
                  <a16:creationId xmlns:a16="http://schemas.microsoft.com/office/drawing/2014/main" id="{D3C99D66-283F-428E-9863-612FF8B64A5F}"/>
                </a:ext>
              </a:extLst>
            </p:cNvPr>
            <p:cNvSpPr/>
            <p:nvPr>
              <p:custDataLst>
                <p:tags r:id="rId314"/>
              </p:custDataLst>
            </p:nvPr>
          </p:nvSpPr>
          <p:spPr>
            <a:xfrm>
              <a:off x="11220706" y="4515864"/>
              <a:ext cx="94027" cy="153182"/>
            </a:xfrm>
            <a:prstGeom prst="flowChartManualOperation">
              <a:avLst/>
            </a:prstGeom>
            <a:solidFill>
              <a:schemeClr val="accent4"/>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cxnSp>
          <p:nvCxnSpPr>
            <p:cNvPr id="762" name="OTLSHAPE_M_608d62d92f4f4d228a03b6ea629bc55d_Connector1">
              <a:extLst>
                <a:ext uri="{FF2B5EF4-FFF2-40B4-BE49-F238E27FC236}">
                  <a16:creationId xmlns:a16="http://schemas.microsoft.com/office/drawing/2014/main" id="{4674903E-39DD-4672-A2E5-7B642E7BA295}"/>
                </a:ext>
              </a:extLst>
            </p:cNvPr>
            <p:cNvCxnSpPr/>
            <p:nvPr>
              <p:custDataLst>
                <p:tags r:id="rId315"/>
              </p:custDataLst>
            </p:nvPr>
          </p:nvCxnSpPr>
          <p:spPr>
            <a:xfrm flipV="1">
              <a:off x="6914575" y="2274449"/>
              <a:ext cx="0" cy="2352261"/>
            </a:xfrm>
            <a:prstGeom prst="line">
              <a:avLst/>
            </a:prstGeom>
            <a:ln w="9525" cap="flat" cmpd="sng" algn="ctr">
              <a:solidFill>
                <a:schemeClr val="accent1">
                  <a:alpha val="3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3" name="OTLSHAPE_M_608d62d92f4f4d228a03b6ea629bc55d_Shape">
              <a:extLst>
                <a:ext uri="{FF2B5EF4-FFF2-40B4-BE49-F238E27FC236}">
                  <a16:creationId xmlns:a16="http://schemas.microsoft.com/office/drawing/2014/main" id="{11E549EE-6116-44B9-A31E-BC0CFA432383}"/>
                </a:ext>
              </a:extLst>
            </p:cNvPr>
            <p:cNvSpPr/>
            <p:nvPr>
              <p:custDataLst>
                <p:tags r:id="rId316"/>
              </p:custDataLst>
            </p:nvPr>
          </p:nvSpPr>
          <p:spPr>
            <a:xfrm rot="5400000" flipV="1">
              <a:off x="6910057" y="2294638"/>
              <a:ext cx="142241" cy="101863"/>
            </a:xfrm>
            <a:prstGeom prst="flowChartMerge">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764" name="OTLSHAPE_M_608d62d92f4f4d228a03b6ea629bc55d_Title">
              <a:extLst>
                <a:ext uri="{FF2B5EF4-FFF2-40B4-BE49-F238E27FC236}">
                  <a16:creationId xmlns:a16="http://schemas.microsoft.com/office/drawing/2014/main" id="{E38B8B6B-167C-4DCF-A7F1-274C6ED49D8B}"/>
                </a:ext>
              </a:extLst>
            </p:cNvPr>
            <p:cNvSpPr txBox="1"/>
            <p:nvPr>
              <p:custDataLst>
                <p:tags r:id="rId317"/>
              </p:custDataLst>
            </p:nvPr>
          </p:nvSpPr>
          <p:spPr>
            <a:xfrm>
              <a:off x="7051697" y="2130258"/>
              <a:ext cx="846245" cy="146909"/>
            </a:xfrm>
            <a:prstGeom prst="rect">
              <a:avLst/>
            </a:prstGeom>
            <a:noFill/>
          </p:spPr>
          <p:txBody>
            <a:bodyPr vert="horz" wrap="square" lIns="0" tIns="0" rIns="0" bIns="0" rtlCol="0" anchor="ctr" anchorCtr="0">
              <a:normAutofit/>
            </a:bodyPr>
            <a:lstStyle/>
            <a:p>
              <a:pPr defTabSz="685800"/>
              <a:r>
                <a:rPr lang="en-US" sz="825" spc="-5" dirty="0">
                  <a:solidFill>
                    <a:srgbClr val="44546A"/>
                  </a:solidFill>
                  <a:latin typeface="Calibri Light" panose="020F0302020204030204"/>
                </a:rPr>
                <a:t>ICU: Discharge</a:t>
              </a:r>
            </a:p>
          </p:txBody>
        </p:sp>
        <p:cxnSp>
          <p:nvCxnSpPr>
            <p:cNvPr id="765" name="OTLSHAPE_M_608d62d92f4f4d228a03b6ea629bc55d_Connector1">
              <a:extLst>
                <a:ext uri="{FF2B5EF4-FFF2-40B4-BE49-F238E27FC236}">
                  <a16:creationId xmlns:a16="http://schemas.microsoft.com/office/drawing/2014/main" id="{80247E25-0290-49E5-A44A-376E510B7735}"/>
                </a:ext>
              </a:extLst>
            </p:cNvPr>
            <p:cNvCxnSpPr/>
            <p:nvPr>
              <p:custDataLst>
                <p:tags r:id="rId318"/>
              </p:custDataLst>
            </p:nvPr>
          </p:nvCxnSpPr>
          <p:spPr>
            <a:xfrm flipV="1">
              <a:off x="9083249" y="2254704"/>
              <a:ext cx="0" cy="2352261"/>
            </a:xfrm>
            <a:prstGeom prst="line">
              <a:avLst/>
            </a:prstGeom>
            <a:ln w="9525" cap="flat" cmpd="sng" algn="ctr">
              <a:solidFill>
                <a:schemeClr val="accent1">
                  <a:alpha val="3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6" name="OTLSHAPE_M_608d62d92f4f4d228a03b6ea629bc55d_Shape">
              <a:extLst>
                <a:ext uri="{FF2B5EF4-FFF2-40B4-BE49-F238E27FC236}">
                  <a16:creationId xmlns:a16="http://schemas.microsoft.com/office/drawing/2014/main" id="{730D193D-C3E6-4E66-A13A-E45EBACAD980}"/>
                </a:ext>
              </a:extLst>
            </p:cNvPr>
            <p:cNvSpPr/>
            <p:nvPr>
              <p:custDataLst>
                <p:tags r:id="rId319"/>
              </p:custDataLst>
            </p:nvPr>
          </p:nvSpPr>
          <p:spPr>
            <a:xfrm rot="5400000" flipV="1">
              <a:off x="9078731" y="2274893"/>
              <a:ext cx="142241" cy="101863"/>
            </a:xfrm>
            <a:prstGeom prst="flowChartMerge">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767" name="OTLSHAPE_M_608d62d92f4f4d228a03b6ea629bc55d_Title">
              <a:extLst>
                <a:ext uri="{FF2B5EF4-FFF2-40B4-BE49-F238E27FC236}">
                  <a16:creationId xmlns:a16="http://schemas.microsoft.com/office/drawing/2014/main" id="{DD447785-0B24-4F5C-A8FC-3D82AA5D8940}"/>
                </a:ext>
              </a:extLst>
            </p:cNvPr>
            <p:cNvSpPr txBox="1"/>
            <p:nvPr>
              <p:custDataLst>
                <p:tags r:id="rId320"/>
              </p:custDataLst>
            </p:nvPr>
          </p:nvSpPr>
          <p:spPr>
            <a:xfrm>
              <a:off x="9220371" y="2110513"/>
              <a:ext cx="846245" cy="146909"/>
            </a:xfrm>
            <a:prstGeom prst="rect">
              <a:avLst/>
            </a:prstGeom>
            <a:noFill/>
          </p:spPr>
          <p:txBody>
            <a:bodyPr vert="horz" wrap="square" lIns="0" tIns="0" rIns="0" bIns="0" rtlCol="0" anchor="ctr" anchorCtr="0">
              <a:normAutofit/>
            </a:bodyPr>
            <a:lstStyle/>
            <a:p>
              <a:pPr defTabSz="685800"/>
              <a:r>
                <a:rPr lang="en-US" sz="825" spc="-5" dirty="0">
                  <a:solidFill>
                    <a:srgbClr val="44546A"/>
                  </a:solidFill>
                  <a:latin typeface="Calibri Light" panose="020F0302020204030204"/>
                </a:rPr>
                <a:t>ICU: Admit</a:t>
              </a:r>
            </a:p>
          </p:txBody>
        </p:sp>
        <p:cxnSp>
          <p:nvCxnSpPr>
            <p:cNvPr id="768" name="OTLSHAPE_M_608d62d92f4f4d228a03b6ea629bc55d_Connector1">
              <a:extLst>
                <a:ext uri="{FF2B5EF4-FFF2-40B4-BE49-F238E27FC236}">
                  <a16:creationId xmlns:a16="http://schemas.microsoft.com/office/drawing/2014/main" id="{73D710DA-3779-46C2-8952-1714578E6361}"/>
                </a:ext>
              </a:extLst>
            </p:cNvPr>
            <p:cNvCxnSpPr/>
            <p:nvPr>
              <p:custDataLst>
                <p:tags r:id="rId321"/>
              </p:custDataLst>
            </p:nvPr>
          </p:nvCxnSpPr>
          <p:spPr>
            <a:xfrm flipV="1">
              <a:off x="10567229" y="2257109"/>
              <a:ext cx="0" cy="2352261"/>
            </a:xfrm>
            <a:prstGeom prst="line">
              <a:avLst/>
            </a:prstGeom>
            <a:ln w="9525" cap="flat" cmpd="sng" algn="ctr">
              <a:solidFill>
                <a:schemeClr val="accent1">
                  <a:alpha val="3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9" name="OTLSHAPE_M_608d62d92f4f4d228a03b6ea629bc55d_Shape">
              <a:extLst>
                <a:ext uri="{FF2B5EF4-FFF2-40B4-BE49-F238E27FC236}">
                  <a16:creationId xmlns:a16="http://schemas.microsoft.com/office/drawing/2014/main" id="{BA524DC7-144D-40B0-890B-E9F500151624}"/>
                </a:ext>
              </a:extLst>
            </p:cNvPr>
            <p:cNvSpPr/>
            <p:nvPr>
              <p:custDataLst>
                <p:tags r:id="rId322"/>
              </p:custDataLst>
            </p:nvPr>
          </p:nvSpPr>
          <p:spPr>
            <a:xfrm rot="5400000" flipV="1">
              <a:off x="10562711" y="2277298"/>
              <a:ext cx="142241" cy="101863"/>
            </a:xfrm>
            <a:prstGeom prst="flowChartMerge">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770" name="OTLSHAPE_M_608d62d92f4f4d228a03b6ea629bc55d_Title">
              <a:extLst>
                <a:ext uri="{FF2B5EF4-FFF2-40B4-BE49-F238E27FC236}">
                  <a16:creationId xmlns:a16="http://schemas.microsoft.com/office/drawing/2014/main" id="{EFD71844-1CF5-4896-AA38-F1F08F8F719B}"/>
                </a:ext>
              </a:extLst>
            </p:cNvPr>
            <p:cNvSpPr txBox="1"/>
            <p:nvPr>
              <p:custDataLst>
                <p:tags r:id="rId323"/>
              </p:custDataLst>
            </p:nvPr>
          </p:nvSpPr>
          <p:spPr>
            <a:xfrm>
              <a:off x="10704351" y="2112918"/>
              <a:ext cx="846245" cy="146909"/>
            </a:xfrm>
            <a:prstGeom prst="rect">
              <a:avLst/>
            </a:prstGeom>
            <a:noFill/>
          </p:spPr>
          <p:txBody>
            <a:bodyPr vert="horz" wrap="square" lIns="0" tIns="0" rIns="0" bIns="0" rtlCol="0" anchor="ctr" anchorCtr="0">
              <a:normAutofit/>
            </a:bodyPr>
            <a:lstStyle/>
            <a:p>
              <a:pPr defTabSz="685800"/>
              <a:r>
                <a:rPr lang="en-US" sz="825" spc="-5" dirty="0">
                  <a:solidFill>
                    <a:srgbClr val="44546A"/>
                  </a:solidFill>
                  <a:latin typeface="Calibri Light" panose="020F0302020204030204"/>
                </a:rPr>
                <a:t>ICU: Discharge</a:t>
              </a:r>
            </a:p>
          </p:txBody>
        </p:sp>
      </p:grpSp>
      <p:grpSp>
        <p:nvGrpSpPr>
          <p:cNvPr id="956" name="Group 955">
            <a:extLst>
              <a:ext uri="{FF2B5EF4-FFF2-40B4-BE49-F238E27FC236}">
                <a16:creationId xmlns:a16="http://schemas.microsoft.com/office/drawing/2014/main" id="{4C541ED6-94AF-4610-A4BD-C907F93B11DE}"/>
              </a:ext>
            </a:extLst>
          </p:cNvPr>
          <p:cNvGrpSpPr/>
          <p:nvPr/>
        </p:nvGrpSpPr>
        <p:grpSpPr>
          <a:xfrm>
            <a:off x="3300727" y="2601987"/>
            <a:ext cx="5500375" cy="2531915"/>
            <a:chOff x="4724055" y="2110513"/>
            <a:chExt cx="6903058" cy="2853072"/>
          </a:xfrm>
        </p:grpSpPr>
        <p:cxnSp>
          <p:nvCxnSpPr>
            <p:cNvPr id="957" name="OTLSHAPE_M_bc5b099a860d4eb6bbac39b6b22f89a9_Connector1">
              <a:extLst>
                <a:ext uri="{FF2B5EF4-FFF2-40B4-BE49-F238E27FC236}">
                  <a16:creationId xmlns:a16="http://schemas.microsoft.com/office/drawing/2014/main" id="{180EFE85-259A-45AB-BC6C-826AFBD82CB1}"/>
                </a:ext>
              </a:extLst>
            </p:cNvPr>
            <p:cNvCxnSpPr/>
            <p:nvPr>
              <p:custDataLst>
                <p:tags r:id="rId217"/>
              </p:custDataLst>
            </p:nvPr>
          </p:nvCxnSpPr>
          <p:spPr>
            <a:xfrm flipV="1">
              <a:off x="10192049" y="3968126"/>
              <a:ext cx="0" cy="624329"/>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8" name="OTLSHAPE_M_ff0f14a0d9f241759cac12a3b2d336c5_Connector2">
              <a:extLst>
                <a:ext uri="{FF2B5EF4-FFF2-40B4-BE49-F238E27FC236}">
                  <a16:creationId xmlns:a16="http://schemas.microsoft.com/office/drawing/2014/main" id="{3FD11B7B-D6CC-4688-8F60-47355F85206C}"/>
                </a:ext>
              </a:extLst>
            </p:cNvPr>
            <p:cNvCxnSpPr/>
            <p:nvPr>
              <p:custDataLst>
                <p:tags r:id="rId218"/>
              </p:custDataLst>
            </p:nvPr>
          </p:nvCxnSpPr>
          <p:spPr>
            <a:xfrm flipV="1">
              <a:off x="9439080" y="3567299"/>
              <a:ext cx="0" cy="624328"/>
            </a:xfrm>
            <a:prstGeom prst="line">
              <a:avLst/>
            </a:prstGeom>
            <a:ln w="9525"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9" name="OTLSHAPE_M_155a7519591d4003a05343b15444e266_Connector1">
              <a:extLst>
                <a:ext uri="{FF2B5EF4-FFF2-40B4-BE49-F238E27FC236}">
                  <a16:creationId xmlns:a16="http://schemas.microsoft.com/office/drawing/2014/main" id="{6DE7FF68-727F-4A58-84E2-7B46B6730592}"/>
                </a:ext>
              </a:extLst>
            </p:cNvPr>
            <p:cNvCxnSpPr/>
            <p:nvPr>
              <p:custDataLst>
                <p:tags r:id="rId219"/>
              </p:custDataLst>
            </p:nvPr>
          </p:nvCxnSpPr>
          <p:spPr>
            <a:xfrm flipV="1">
              <a:off x="8901244" y="4115036"/>
              <a:ext cx="0" cy="477420"/>
            </a:xfrm>
            <a:prstGeom prst="line">
              <a:avLst/>
            </a:prstGeom>
            <a:ln w="9525" cap="flat" cmpd="sng" algn="ctr">
              <a:solidFill>
                <a:schemeClr val="dk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0" name="OTLSHAPE_M_12be99ba3dd448aa9737b9cff5404ab5_Connector1">
              <a:extLst>
                <a:ext uri="{FF2B5EF4-FFF2-40B4-BE49-F238E27FC236}">
                  <a16:creationId xmlns:a16="http://schemas.microsoft.com/office/drawing/2014/main" id="{4A1513FE-C34E-48B1-A3B1-DD6AE4692583}"/>
                </a:ext>
              </a:extLst>
            </p:cNvPr>
            <p:cNvCxnSpPr/>
            <p:nvPr>
              <p:custDataLst>
                <p:tags r:id="rId220"/>
              </p:custDataLst>
            </p:nvPr>
          </p:nvCxnSpPr>
          <p:spPr>
            <a:xfrm flipV="1">
              <a:off x="7449088" y="4115036"/>
              <a:ext cx="0" cy="477420"/>
            </a:xfrm>
            <a:prstGeom prst="line">
              <a:avLst/>
            </a:prstGeom>
            <a:ln w="9525" cap="flat" cmpd="sng" algn="ctr">
              <a:solidFill>
                <a:schemeClr val="accent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1" name="OTLSHAPE_M_702056da381246079aaaa6c03a8d9401_Connector1">
              <a:extLst>
                <a:ext uri="{FF2B5EF4-FFF2-40B4-BE49-F238E27FC236}">
                  <a16:creationId xmlns:a16="http://schemas.microsoft.com/office/drawing/2014/main" id="{D26F9215-93A7-470B-800E-BDDE77CAD5D3}"/>
                </a:ext>
              </a:extLst>
            </p:cNvPr>
            <p:cNvCxnSpPr/>
            <p:nvPr>
              <p:custDataLst>
                <p:tags r:id="rId221"/>
              </p:custDataLst>
            </p:nvPr>
          </p:nvCxnSpPr>
          <p:spPr>
            <a:xfrm flipV="1">
              <a:off x="6445129" y="3714209"/>
              <a:ext cx="0" cy="878247"/>
            </a:xfrm>
            <a:prstGeom prst="line">
              <a:avLst/>
            </a:prstGeom>
            <a:ln w="9525" cap="flat" cmpd="sng" algn="ctr">
              <a:solidFill>
                <a:schemeClr val="accent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2" name="OTLSHAPE_M_32e754a4ad894522b2c68f667c7e3b92_Connector3">
              <a:extLst>
                <a:ext uri="{FF2B5EF4-FFF2-40B4-BE49-F238E27FC236}">
                  <a16:creationId xmlns:a16="http://schemas.microsoft.com/office/drawing/2014/main" id="{B5513498-ACBA-4D77-8541-ED0AF0B1ADA9}"/>
                </a:ext>
              </a:extLst>
            </p:cNvPr>
            <p:cNvCxnSpPr/>
            <p:nvPr>
              <p:custDataLst>
                <p:tags r:id="rId222"/>
              </p:custDataLst>
            </p:nvPr>
          </p:nvCxnSpPr>
          <p:spPr>
            <a:xfrm flipV="1">
              <a:off x="6355489" y="3313381"/>
              <a:ext cx="0" cy="76592"/>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3" name="OTLSHAPE_M_a7ec496550fa43e381d505c9e20d1dd9_Connector2">
              <a:extLst>
                <a:ext uri="{FF2B5EF4-FFF2-40B4-BE49-F238E27FC236}">
                  <a16:creationId xmlns:a16="http://schemas.microsoft.com/office/drawing/2014/main" id="{6076E9F5-5F63-480A-8DC5-9587BCFA899D}"/>
                </a:ext>
              </a:extLst>
            </p:cNvPr>
            <p:cNvCxnSpPr/>
            <p:nvPr>
              <p:custDataLst>
                <p:tags r:id="rId223"/>
              </p:custDataLst>
            </p:nvPr>
          </p:nvCxnSpPr>
          <p:spPr>
            <a:xfrm flipV="1">
              <a:off x="6265850" y="3291498"/>
              <a:ext cx="0" cy="98475"/>
            </a:xfrm>
            <a:prstGeom prst="line">
              <a:avLst/>
            </a:prstGeom>
            <a:ln w="9525" cap="flat" cmpd="sng" algn="ctr">
              <a:solidFill>
                <a:schemeClr val="accent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4" name="OTLSHAPE_M_608d62d92f4f4d228a03b6ea629bc55d_Connector1">
              <a:extLst>
                <a:ext uri="{FF2B5EF4-FFF2-40B4-BE49-F238E27FC236}">
                  <a16:creationId xmlns:a16="http://schemas.microsoft.com/office/drawing/2014/main" id="{34BA6362-2410-4F92-9EE6-4BE7DFA50805}"/>
                </a:ext>
              </a:extLst>
            </p:cNvPr>
            <p:cNvCxnSpPr/>
            <p:nvPr>
              <p:custDataLst>
                <p:tags r:id="rId224"/>
              </p:custDataLst>
            </p:nvPr>
          </p:nvCxnSpPr>
          <p:spPr>
            <a:xfrm flipV="1">
              <a:off x="4745901" y="2262078"/>
              <a:ext cx="0" cy="2352261"/>
            </a:xfrm>
            <a:prstGeom prst="line">
              <a:avLst/>
            </a:prstGeom>
            <a:ln w="9525" cap="flat" cmpd="sng" algn="ctr">
              <a:solidFill>
                <a:schemeClr val="accent1">
                  <a:alpha val="3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5" name="OTLSHAPE_TB_00000000000000000000000000000000_ScaleContainer">
              <a:extLst>
                <a:ext uri="{FF2B5EF4-FFF2-40B4-BE49-F238E27FC236}">
                  <a16:creationId xmlns:a16="http://schemas.microsoft.com/office/drawing/2014/main" id="{20E422A7-EF5E-4526-B964-781665D479C5}"/>
                </a:ext>
              </a:extLst>
            </p:cNvPr>
            <p:cNvSpPr/>
            <p:nvPr>
              <p:custDataLst>
                <p:tags r:id="rId225"/>
              </p:custDataLst>
            </p:nvPr>
          </p:nvSpPr>
          <p:spPr>
            <a:xfrm flipV="1">
              <a:off x="4724055" y="4614339"/>
              <a:ext cx="6550560" cy="144010"/>
            </a:xfrm>
            <a:prstGeom prst="roundRect">
              <a:avLst/>
            </a:prstGeom>
            <a:solidFill>
              <a:srgbClr val="595959"/>
            </a:soli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966" name="OTLSHAPE_M_608d62d92f4f4d228a03b6ea629bc55d_Shape">
              <a:extLst>
                <a:ext uri="{FF2B5EF4-FFF2-40B4-BE49-F238E27FC236}">
                  <a16:creationId xmlns:a16="http://schemas.microsoft.com/office/drawing/2014/main" id="{B715CA7B-9DD5-4279-BD88-BF0FE757F417}"/>
                </a:ext>
              </a:extLst>
            </p:cNvPr>
            <p:cNvSpPr/>
            <p:nvPr>
              <p:custDataLst>
                <p:tags r:id="rId226"/>
              </p:custDataLst>
            </p:nvPr>
          </p:nvSpPr>
          <p:spPr>
            <a:xfrm rot="5400000" flipV="1">
              <a:off x="4741383" y="2282267"/>
              <a:ext cx="142241" cy="101863"/>
            </a:xfrm>
            <a:prstGeom prst="flowChartMerge">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967" name="OTLSHAPE_M_ff157ed296f04a1fba255d873e9d5a52_Shape">
              <a:extLst>
                <a:ext uri="{FF2B5EF4-FFF2-40B4-BE49-F238E27FC236}">
                  <a16:creationId xmlns:a16="http://schemas.microsoft.com/office/drawing/2014/main" id="{146789D9-A832-4017-A2E6-432F5D2D90A6}"/>
                </a:ext>
              </a:extLst>
            </p:cNvPr>
            <p:cNvSpPr/>
            <p:nvPr>
              <p:custDataLst>
                <p:tags r:id="rId227"/>
              </p:custDataLst>
            </p:nvPr>
          </p:nvSpPr>
          <p:spPr>
            <a:xfrm flipV="1">
              <a:off x="5250733" y="4515864"/>
              <a:ext cx="94027" cy="153182"/>
            </a:xfrm>
            <a:prstGeom prst="roundRect">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968" name="OTLSHAPE_M_a7ec496550fa43e381d505c9e20d1dd9_Shape">
              <a:extLst>
                <a:ext uri="{FF2B5EF4-FFF2-40B4-BE49-F238E27FC236}">
                  <a16:creationId xmlns:a16="http://schemas.microsoft.com/office/drawing/2014/main" id="{0A6B3690-7DE9-4482-88B9-8CD021EA277F}"/>
                </a:ext>
              </a:extLst>
            </p:cNvPr>
            <p:cNvSpPr/>
            <p:nvPr>
              <p:custDataLst>
                <p:tags r:id="rId228"/>
              </p:custDataLst>
            </p:nvPr>
          </p:nvSpPr>
          <p:spPr>
            <a:xfrm flipV="1">
              <a:off x="6218837" y="4515864"/>
              <a:ext cx="94027" cy="153182"/>
            </a:xfrm>
            <a:prstGeom prst="triangle">
              <a:avLst/>
            </a:prstGeom>
            <a:solidFill>
              <a:schemeClr val="accent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969" name="OTLSHAPE_M_32e754a4ad894522b2c68f667c7e3b92_Shape">
              <a:extLst>
                <a:ext uri="{FF2B5EF4-FFF2-40B4-BE49-F238E27FC236}">
                  <a16:creationId xmlns:a16="http://schemas.microsoft.com/office/drawing/2014/main" id="{B2122F57-F273-4987-B26A-EAC6DDA53800}"/>
                </a:ext>
              </a:extLst>
            </p:cNvPr>
            <p:cNvSpPr/>
            <p:nvPr>
              <p:custDataLst>
                <p:tags r:id="rId229"/>
              </p:custDataLst>
            </p:nvPr>
          </p:nvSpPr>
          <p:spPr>
            <a:xfrm flipV="1">
              <a:off x="6308476" y="4515864"/>
              <a:ext cx="94027" cy="153182"/>
            </a:xfrm>
            <a:prstGeom prst="triangle">
              <a:avLst/>
            </a:prstGeom>
            <a:solidFill>
              <a:schemeClr val="accent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970" name="OTLSHAPE_M_702056da381246079aaaa6c03a8d9401_Shape">
              <a:extLst>
                <a:ext uri="{FF2B5EF4-FFF2-40B4-BE49-F238E27FC236}">
                  <a16:creationId xmlns:a16="http://schemas.microsoft.com/office/drawing/2014/main" id="{638168DD-63B0-4E64-8990-960A50E69AD1}"/>
                </a:ext>
              </a:extLst>
            </p:cNvPr>
            <p:cNvSpPr/>
            <p:nvPr>
              <p:custDataLst>
                <p:tags r:id="rId230"/>
              </p:custDataLst>
            </p:nvPr>
          </p:nvSpPr>
          <p:spPr>
            <a:xfrm flipV="1">
              <a:off x="6398115" y="4515864"/>
              <a:ext cx="94027" cy="153182"/>
            </a:xfrm>
            <a:prstGeom prst="triangle">
              <a:avLst/>
            </a:prstGeom>
            <a:solidFill>
              <a:schemeClr val="accent4"/>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971" name="OTLSHAPE_M_12be99ba3dd448aa9737b9cff5404ab5_Shape">
              <a:extLst>
                <a:ext uri="{FF2B5EF4-FFF2-40B4-BE49-F238E27FC236}">
                  <a16:creationId xmlns:a16="http://schemas.microsoft.com/office/drawing/2014/main" id="{878F3FC3-321A-4FDD-BE7F-F1AB567F648E}"/>
                </a:ext>
              </a:extLst>
            </p:cNvPr>
            <p:cNvSpPr/>
            <p:nvPr>
              <p:custDataLst>
                <p:tags r:id="rId231"/>
              </p:custDataLst>
            </p:nvPr>
          </p:nvSpPr>
          <p:spPr>
            <a:xfrm flipV="1">
              <a:off x="7402075" y="4515864"/>
              <a:ext cx="94027" cy="153182"/>
            </a:xfrm>
            <a:prstGeom prst="parallelogram">
              <a:avLst/>
            </a:prstGeom>
            <a:solidFill>
              <a:schemeClr val="accent5"/>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972" name="OTLSHAPE_M_462115dda83147b68c0df36765225ee1_Shape">
              <a:extLst>
                <a:ext uri="{FF2B5EF4-FFF2-40B4-BE49-F238E27FC236}">
                  <a16:creationId xmlns:a16="http://schemas.microsoft.com/office/drawing/2014/main" id="{EED391F8-5497-48EF-B918-FC942C74ABF4}"/>
                </a:ext>
              </a:extLst>
            </p:cNvPr>
            <p:cNvSpPr/>
            <p:nvPr>
              <p:custDataLst>
                <p:tags r:id="rId232"/>
              </p:custDataLst>
            </p:nvPr>
          </p:nvSpPr>
          <p:spPr>
            <a:xfrm flipV="1">
              <a:off x="8119189" y="4515864"/>
              <a:ext cx="94027" cy="153182"/>
            </a:xfrm>
            <a:prstGeom prst="roundRect">
              <a:avLst/>
            </a:prstGeom>
            <a:solidFill>
              <a:schemeClr val="accent6"/>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973" name="OTLSHAPE_M_155a7519591d4003a05343b15444e266_Shape">
              <a:extLst>
                <a:ext uri="{FF2B5EF4-FFF2-40B4-BE49-F238E27FC236}">
                  <a16:creationId xmlns:a16="http://schemas.microsoft.com/office/drawing/2014/main" id="{93735549-7E61-4D6D-A074-2C09CB47A4D6}"/>
                </a:ext>
              </a:extLst>
            </p:cNvPr>
            <p:cNvSpPr/>
            <p:nvPr>
              <p:custDataLst>
                <p:tags r:id="rId233"/>
              </p:custDataLst>
            </p:nvPr>
          </p:nvSpPr>
          <p:spPr>
            <a:xfrm flipV="1">
              <a:off x="8854230" y="4515864"/>
              <a:ext cx="94027" cy="153182"/>
            </a:xfrm>
            <a:prstGeom prst="roundRect">
              <a:avLst/>
            </a:prstGeom>
            <a:solidFill>
              <a:schemeClr val="dk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974" name="OTLSHAPE_M_ff0f14a0d9f241759cac12a3b2d336c5_Shape">
              <a:extLst>
                <a:ext uri="{FF2B5EF4-FFF2-40B4-BE49-F238E27FC236}">
                  <a16:creationId xmlns:a16="http://schemas.microsoft.com/office/drawing/2014/main" id="{43A21BC4-A8DB-474F-87A1-EF290A4B66B9}"/>
                </a:ext>
              </a:extLst>
            </p:cNvPr>
            <p:cNvSpPr/>
            <p:nvPr>
              <p:custDataLst>
                <p:tags r:id="rId234"/>
              </p:custDataLst>
            </p:nvPr>
          </p:nvSpPr>
          <p:spPr>
            <a:xfrm flipV="1">
              <a:off x="9392066" y="4515864"/>
              <a:ext cx="94027" cy="153182"/>
            </a:xfrm>
            <a:prstGeom prst="roundRect">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975" name="OTLSHAPE_M_83ae0c31735046a39e6462737a5d1ce8_Shape">
              <a:extLst>
                <a:ext uri="{FF2B5EF4-FFF2-40B4-BE49-F238E27FC236}">
                  <a16:creationId xmlns:a16="http://schemas.microsoft.com/office/drawing/2014/main" id="{745865E1-3375-489E-95BD-FC41378550F8}"/>
                </a:ext>
              </a:extLst>
            </p:cNvPr>
            <p:cNvSpPr/>
            <p:nvPr>
              <p:custDataLst>
                <p:tags r:id="rId235"/>
              </p:custDataLst>
            </p:nvPr>
          </p:nvSpPr>
          <p:spPr>
            <a:xfrm flipV="1">
              <a:off x="9589272" y="4515864"/>
              <a:ext cx="94027" cy="153182"/>
            </a:xfrm>
            <a:prstGeom prst="roundRect">
              <a:avLst/>
            </a:prstGeom>
            <a:solidFill>
              <a:schemeClr val="accent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976" name="OTLSHAPE_M_bc5b099a860d4eb6bbac39b6b22f89a9_Shape">
              <a:extLst>
                <a:ext uri="{FF2B5EF4-FFF2-40B4-BE49-F238E27FC236}">
                  <a16:creationId xmlns:a16="http://schemas.microsoft.com/office/drawing/2014/main" id="{DDF2A621-1BF6-4DBE-BF1D-3A38FF70A44B}"/>
                </a:ext>
              </a:extLst>
            </p:cNvPr>
            <p:cNvSpPr/>
            <p:nvPr>
              <p:custDataLst>
                <p:tags r:id="rId236"/>
              </p:custDataLst>
            </p:nvPr>
          </p:nvSpPr>
          <p:spPr>
            <a:xfrm flipV="1">
              <a:off x="10145036" y="4515864"/>
              <a:ext cx="94027" cy="153182"/>
            </a:xfrm>
            <a:prstGeom prst="roundRect">
              <a:avLst/>
            </a:prstGeom>
            <a:solidFill>
              <a:schemeClr val="accent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cxnSp>
          <p:nvCxnSpPr>
            <p:cNvPr id="977" name="OTLSHAPE_M_ff0f14a0d9f241759cac12a3b2d336c5_Connector1">
              <a:extLst>
                <a:ext uri="{FF2B5EF4-FFF2-40B4-BE49-F238E27FC236}">
                  <a16:creationId xmlns:a16="http://schemas.microsoft.com/office/drawing/2014/main" id="{5F763411-20A8-4570-9069-A679524622EA}"/>
                </a:ext>
              </a:extLst>
            </p:cNvPr>
            <p:cNvCxnSpPr/>
            <p:nvPr>
              <p:custDataLst>
                <p:tags r:id="rId237"/>
              </p:custDataLst>
            </p:nvPr>
          </p:nvCxnSpPr>
          <p:spPr>
            <a:xfrm flipV="1">
              <a:off x="9439080" y="4338536"/>
              <a:ext cx="0" cy="253919"/>
            </a:xfrm>
            <a:prstGeom prst="line">
              <a:avLst/>
            </a:prstGeom>
            <a:ln w="9525"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8" name="OTLSHAPE_M_32e754a4ad894522b2c68f667c7e3b92_Connector1">
              <a:extLst>
                <a:ext uri="{FF2B5EF4-FFF2-40B4-BE49-F238E27FC236}">
                  <a16:creationId xmlns:a16="http://schemas.microsoft.com/office/drawing/2014/main" id="{C5BBA5D8-F8F4-446B-90E9-13451249642B}"/>
                </a:ext>
              </a:extLst>
            </p:cNvPr>
            <p:cNvCxnSpPr/>
            <p:nvPr>
              <p:custDataLst>
                <p:tags r:id="rId238"/>
              </p:custDataLst>
            </p:nvPr>
          </p:nvCxnSpPr>
          <p:spPr>
            <a:xfrm flipV="1">
              <a:off x="6355489" y="3692325"/>
              <a:ext cx="0" cy="900130"/>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9" name="OTLSHAPE_M_a7ec496550fa43e381d505c9e20d1dd9_Connector4">
              <a:extLst>
                <a:ext uri="{FF2B5EF4-FFF2-40B4-BE49-F238E27FC236}">
                  <a16:creationId xmlns:a16="http://schemas.microsoft.com/office/drawing/2014/main" id="{EB63A34A-3F8C-4884-8129-29E2792E2D97}"/>
                </a:ext>
              </a:extLst>
            </p:cNvPr>
            <p:cNvCxnSpPr/>
            <p:nvPr>
              <p:custDataLst>
                <p:tags r:id="rId239"/>
              </p:custDataLst>
            </p:nvPr>
          </p:nvCxnSpPr>
          <p:spPr>
            <a:xfrm flipV="1">
              <a:off x="6265850" y="2912554"/>
              <a:ext cx="0" cy="76591"/>
            </a:xfrm>
            <a:prstGeom prst="line">
              <a:avLst/>
            </a:prstGeom>
            <a:ln w="9525" cap="flat" cmpd="sng" algn="ctr">
              <a:solidFill>
                <a:schemeClr val="accent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0" name="OTLSHAPE_M_a7ec496550fa43e381d505c9e20d1dd9_Connector1">
              <a:extLst>
                <a:ext uri="{FF2B5EF4-FFF2-40B4-BE49-F238E27FC236}">
                  <a16:creationId xmlns:a16="http://schemas.microsoft.com/office/drawing/2014/main" id="{6904221C-1BBD-44FE-AB21-56086425305B}"/>
                </a:ext>
              </a:extLst>
            </p:cNvPr>
            <p:cNvCxnSpPr/>
            <p:nvPr>
              <p:custDataLst>
                <p:tags r:id="rId240"/>
              </p:custDataLst>
            </p:nvPr>
          </p:nvCxnSpPr>
          <p:spPr>
            <a:xfrm flipV="1">
              <a:off x="6265850" y="3536882"/>
              <a:ext cx="0" cy="1055573"/>
            </a:xfrm>
            <a:prstGeom prst="line">
              <a:avLst/>
            </a:prstGeom>
            <a:ln w="9525" cap="flat" cmpd="sng" algn="ctr">
              <a:solidFill>
                <a:schemeClr val="accent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1" name="OTLSHAPE_M_ff157ed296f04a1fba255d873e9d5a52_Connector1">
              <a:extLst>
                <a:ext uri="{FF2B5EF4-FFF2-40B4-BE49-F238E27FC236}">
                  <a16:creationId xmlns:a16="http://schemas.microsoft.com/office/drawing/2014/main" id="{043E18B5-C870-4999-BAA2-ACD0F46E9DB9}"/>
                </a:ext>
              </a:extLst>
            </p:cNvPr>
            <p:cNvCxnSpPr/>
            <p:nvPr>
              <p:custDataLst>
                <p:tags r:id="rId241"/>
              </p:custDataLst>
            </p:nvPr>
          </p:nvCxnSpPr>
          <p:spPr>
            <a:xfrm flipV="1">
              <a:off x="5297747" y="4344810"/>
              <a:ext cx="0" cy="247645"/>
            </a:xfrm>
            <a:prstGeom prst="line">
              <a:avLst/>
            </a:prstGeom>
            <a:ln w="9525"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82" name="Group 981">
              <a:extLst>
                <a:ext uri="{FF2B5EF4-FFF2-40B4-BE49-F238E27FC236}">
                  <a16:creationId xmlns:a16="http://schemas.microsoft.com/office/drawing/2014/main" id="{3DB3966D-AB66-4785-AF36-5B793460FB95}"/>
                </a:ext>
              </a:extLst>
            </p:cNvPr>
            <p:cNvGrpSpPr/>
            <p:nvPr/>
          </p:nvGrpSpPr>
          <p:grpSpPr>
            <a:xfrm>
              <a:off x="4763233" y="2130258"/>
              <a:ext cx="6863880" cy="2833327"/>
              <a:chOff x="4763233" y="2160138"/>
              <a:chExt cx="6863880" cy="2833327"/>
            </a:xfrm>
          </p:grpSpPr>
          <p:sp>
            <p:nvSpPr>
              <p:cNvPr id="993" name="OTLSHAPE_M_462115dda83147b68c0df36765225ee1_Date">
                <a:extLst>
                  <a:ext uri="{FF2B5EF4-FFF2-40B4-BE49-F238E27FC236}">
                    <a16:creationId xmlns:a16="http://schemas.microsoft.com/office/drawing/2014/main" id="{D43C38A1-2DB3-46E4-ADBC-19C4C02C02F3}"/>
                  </a:ext>
                </a:extLst>
              </p:cNvPr>
              <p:cNvSpPr txBox="1"/>
              <p:nvPr>
                <p:custDataLst>
                  <p:tags r:id="rId252"/>
                </p:custDataLst>
              </p:nvPr>
            </p:nvSpPr>
            <p:spPr>
              <a:xfrm>
                <a:off x="8006043" y="4360419"/>
                <a:ext cx="313424" cy="133561"/>
              </a:xfrm>
              <a:prstGeom prst="rect">
                <a:avLst/>
              </a:prstGeom>
              <a:noFill/>
            </p:spPr>
            <p:txBody>
              <a:bodyPr vert="horz" wrap="square" lIns="0" tIns="0" rIns="0" bIns="0" rtlCol="0" anchor="ctr" anchorCtr="0">
                <a:normAutofit fontScale="85000" lnSpcReduction="10000"/>
              </a:bodyPr>
              <a:lstStyle/>
              <a:p>
                <a:pPr algn="ctr" defTabSz="685800"/>
                <a:r>
                  <a:rPr lang="en-US" sz="750" spc="-8" dirty="0">
                    <a:solidFill>
                      <a:srgbClr val="44546A"/>
                    </a:solidFill>
                    <a:latin typeface="Calibri Light" panose="020F0302020204030204"/>
                  </a:rPr>
                  <a:t>HR 104</a:t>
                </a:r>
              </a:p>
            </p:txBody>
          </p:sp>
          <p:sp>
            <p:nvSpPr>
              <p:cNvPr id="994" name="OTLSHAPE_TB_00000000000000000000000000000000_TimescaleInterval1">
                <a:extLst>
                  <a:ext uri="{FF2B5EF4-FFF2-40B4-BE49-F238E27FC236}">
                    <a16:creationId xmlns:a16="http://schemas.microsoft.com/office/drawing/2014/main" id="{8BCFE6B2-4BA5-4161-81CE-0E5DF83C1E46}"/>
                  </a:ext>
                </a:extLst>
              </p:cNvPr>
              <p:cNvSpPr txBox="1"/>
              <p:nvPr>
                <p:custDataLst>
                  <p:tags r:id="rId253"/>
                </p:custDataLst>
              </p:nvPr>
            </p:nvSpPr>
            <p:spPr>
              <a:xfrm>
                <a:off x="4763233" y="4647163"/>
                <a:ext cx="125605" cy="153182"/>
              </a:xfrm>
              <a:prstGeom prst="rect">
                <a:avLst/>
              </a:prstGeom>
              <a:noFill/>
            </p:spPr>
            <p:txBody>
              <a:bodyPr vert="horz" wrap="none" lIns="0" tIns="0" rIns="0" bIns="0" rtlCol="0" anchor="ctr" anchorCtr="0">
                <a:normAutofit lnSpcReduction="10000"/>
              </a:bodyPr>
              <a:lstStyle/>
              <a:p>
                <a:pPr defTabSz="685800"/>
                <a:r>
                  <a:rPr lang="en-US" sz="900" spc="-15" dirty="0">
                    <a:solidFill>
                      <a:prstClr val="white"/>
                    </a:solidFill>
                    <a:latin typeface="Calibri Light" panose="020F0302020204030204"/>
                  </a:rPr>
                  <a:t>0</a:t>
                </a:r>
              </a:p>
            </p:txBody>
          </p:sp>
          <p:sp>
            <p:nvSpPr>
              <p:cNvPr id="995" name="OTLSHAPE_TB_00000000000000000000000000000000_TimescaleInterval2">
                <a:extLst>
                  <a:ext uri="{FF2B5EF4-FFF2-40B4-BE49-F238E27FC236}">
                    <a16:creationId xmlns:a16="http://schemas.microsoft.com/office/drawing/2014/main" id="{7EF2E623-7234-477A-A0EC-65EE16B559BD}"/>
                  </a:ext>
                </a:extLst>
              </p:cNvPr>
              <p:cNvSpPr txBox="1"/>
              <p:nvPr>
                <p:custDataLst>
                  <p:tags r:id="rId254"/>
                </p:custDataLst>
              </p:nvPr>
            </p:nvSpPr>
            <p:spPr>
              <a:xfrm>
                <a:off x="5318997" y="4647163"/>
                <a:ext cx="139056"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1</a:t>
                </a:r>
              </a:p>
            </p:txBody>
          </p:sp>
          <p:sp>
            <p:nvSpPr>
              <p:cNvPr id="996" name="OTLSHAPE_TB_00000000000000000000000000000000_TimescaleInterval3">
                <a:extLst>
                  <a:ext uri="{FF2B5EF4-FFF2-40B4-BE49-F238E27FC236}">
                    <a16:creationId xmlns:a16="http://schemas.microsoft.com/office/drawing/2014/main" id="{CFB169A6-29C2-4613-BCDC-8AE77968F6D4}"/>
                  </a:ext>
                </a:extLst>
              </p:cNvPr>
              <p:cNvSpPr txBox="1"/>
              <p:nvPr>
                <p:custDataLst>
                  <p:tags r:id="rId255"/>
                </p:custDataLst>
              </p:nvPr>
            </p:nvSpPr>
            <p:spPr>
              <a:xfrm>
                <a:off x="5820976" y="4647163"/>
                <a:ext cx="159232"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2</a:t>
                </a:r>
              </a:p>
            </p:txBody>
          </p:sp>
          <p:sp>
            <p:nvSpPr>
              <p:cNvPr id="997" name="OTLSHAPE_TB_00000000000000000000000000000000_TimescaleInterval4">
                <a:extLst>
                  <a:ext uri="{FF2B5EF4-FFF2-40B4-BE49-F238E27FC236}">
                    <a16:creationId xmlns:a16="http://schemas.microsoft.com/office/drawing/2014/main" id="{467579E2-863D-4E49-AC2D-36B8B7390488}"/>
                  </a:ext>
                </a:extLst>
              </p:cNvPr>
              <p:cNvSpPr txBox="1"/>
              <p:nvPr>
                <p:custDataLst>
                  <p:tags r:id="rId256"/>
                </p:custDataLst>
              </p:nvPr>
            </p:nvSpPr>
            <p:spPr>
              <a:xfrm>
                <a:off x="6376739" y="4647163"/>
                <a:ext cx="137473"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3</a:t>
                </a:r>
              </a:p>
            </p:txBody>
          </p:sp>
          <p:sp>
            <p:nvSpPr>
              <p:cNvPr id="998" name="OTLSHAPE_TB_00000000000000000000000000000000_TimescaleInterval5">
                <a:extLst>
                  <a:ext uri="{FF2B5EF4-FFF2-40B4-BE49-F238E27FC236}">
                    <a16:creationId xmlns:a16="http://schemas.microsoft.com/office/drawing/2014/main" id="{8587DCEA-DAE6-4893-B6E9-D13FAD1A4637}"/>
                  </a:ext>
                </a:extLst>
              </p:cNvPr>
              <p:cNvSpPr txBox="1"/>
              <p:nvPr>
                <p:custDataLst>
                  <p:tags r:id="rId257"/>
                </p:custDataLst>
              </p:nvPr>
            </p:nvSpPr>
            <p:spPr>
              <a:xfrm>
                <a:off x="6914575" y="4647163"/>
                <a:ext cx="167341"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4</a:t>
                </a:r>
              </a:p>
            </p:txBody>
          </p:sp>
          <p:sp>
            <p:nvSpPr>
              <p:cNvPr id="999" name="OTLSHAPE_TB_00000000000000000000000000000000_TimescaleInterval6">
                <a:extLst>
                  <a:ext uri="{FF2B5EF4-FFF2-40B4-BE49-F238E27FC236}">
                    <a16:creationId xmlns:a16="http://schemas.microsoft.com/office/drawing/2014/main" id="{AB342738-F188-4903-99F9-CF34DF8EDE64}"/>
                  </a:ext>
                </a:extLst>
              </p:cNvPr>
              <p:cNvSpPr txBox="1"/>
              <p:nvPr>
                <p:custDataLst>
                  <p:tags r:id="rId258"/>
                </p:custDataLst>
              </p:nvPr>
            </p:nvSpPr>
            <p:spPr>
              <a:xfrm>
                <a:off x="7470338" y="4647163"/>
                <a:ext cx="129561"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5</a:t>
                </a:r>
              </a:p>
            </p:txBody>
          </p:sp>
          <p:sp>
            <p:nvSpPr>
              <p:cNvPr id="1000" name="OTLSHAPE_TB_00000000000000000000000000000000_TimescaleInterval7">
                <a:extLst>
                  <a:ext uri="{FF2B5EF4-FFF2-40B4-BE49-F238E27FC236}">
                    <a16:creationId xmlns:a16="http://schemas.microsoft.com/office/drawing/2014/main" id="{9C518797-8706-41C2-96F2-28F5EC815353}"/>
                  </a:ext>
                </a:extLst>
              </p:cNvPr>
              <p:cNvSpPr txBox="1"/>
              <p:nvPr>
                <p:custDataLst>
                  <p:tags r:id="rId259"/>
                </p:custDataLst>
              </p:nvPr>
            </p:nvSpPr>
            <p:spPr>
              <a:xfrm>
                <a:off x="8008174" y="4647163"/>
                <a:ext cx="97596" cy="153182"/>
              </a:xfrm>
              <a:prstGeom prst="rect">
                <a:avLst/>
              </a:prstGeom>
              <a:noFill/>
            </p:spPr>
            <p:txBody>
              <a:bodyPr vert="horz" wrap="none" lIns="0" tIns="0" rIns="0" bIns="0" rtlCol="0" anchor="ctr" anchorCtr="0">
                <a:normAutofit lnSpcReduction="10000"/>
              </a:bodyPr>
              <a:lstStyle/>
              <a:p>
                <a:pPr defTabSz="685800"/>
                <a:r>
                  <a:rPr lang="en-US" sz="900" spc="-15" dirty="0">
                    <a:solidFill>
                      <a:prstClr val="white"/>
                    </a:solidFill>
                    <a:latin typeface="Calibri Light" panose="020F0302020204030204"/>
                  </a:rPr>
                  <a:t>6</a:t>
                </a:r>
              </a:p>
            </p:txBody>
          </p:sp>
          <p:sp>
            <p:nvSpPr>
              <p:cNvPr id="1001" name="OTLSHAPE_TB_00000000000000000000000000000000_TimescaleInterval8">
                <a:extLst>
                  <a:ext uri="{FF2B5EF4-FFF2-40B4-BE49-F238E27FC236}">
                    <a16:creationId xmlns:a16="http://schemas.microsoft.com/office/drawing/2014/main" id="{07CCAAF9-FCF5-4799-AA97-1FA2507C25B3}"/>
                  </a:ext>
                </a:extLst>
              </p:cNvPr>
              <p:cNvSpPr txBox="1"/>
              <p:nvPr>
                <p:custDataLst>
                  <p:tags r:id="rId260"/>
                </p:custDataLst>
              </p:nvPr>
            </p:nvSpPr>
            <p:spPr>
              <a:xfrm>
                <a:off x="8563937" y="4647163"/>
                <a:ext cx="149342" cy="153182"/>
              </a:xfrm>
              <a:prstGeom prst="rect">
                <a:avLst/>
              </a:prstGeom>
              <a:noFill/>
            </p:spPr>
            <p:txBody>
              <a:bodyPr vert="horz" wrap="none" lIns="0" tIns="0" rIns="0" bIns="0" rtlCol="0" anchor="ctr" anchorCtr="0">
                <a:normAutofit lnSpcReduction="10000"/>
              </a:bodyPr>
              <a:lstStyle/>
              <a:p>
                <a:pPr defTabSz="685800"/>
                <a:r>
                  <a:rPr lang="en-US" sz="900" spc="-15" dirty="0">
                    <a:solidFill>
                      <a:prstClr val="white"/>
                    </a:solidFill>
                    <a:latin typeface="Calibri Light" panose="020F0302020204030204"/>
                  </a:rPr>
                  <a:t>7</a:t>
                </a:r>
              </a:p>
            </p:txBody>
          </p:sp>
          <p:sp>
            <p:nvSpPr>
              <p:cNvPr id="1002" name="OTLSHAPE_TB_00000000000000000000000000000000_TimescaleInterval9">
                <a:extLst>
                  <a:ext uri="{FF2B5EF4-FFF2-40B4-BE49-F238E27FC236}">
                    <a16:creationId xmlns:a16="http://schemas.microsoft.com/office/drawing/2014/main" id="{BF37C453-BC5E-49E1-B7F9-177CA9BE035B}"/>
                  </a:ext>
                </a:extLst>
              </p:cNvPr>
              <p:cNvSpPr txBox="1"/>
              <p:nvPr>
                <p:custDataLst>
                  <p:tags r:id="rId261"/>
                </p:custDataLst>
              </p:nvPr>
            </p:nvSpPr>
            <p:spPr>
              <a:xfrm>
                <a:off x="9119700" y="4647163"/>
                <a:ext cx="140440"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8</a:t>
                </a:r>
              </a:p>
            </p:txBody>
          </p:sp>
          <p:sp>
            <p:nvSpPr>
              <p:cNvPr id="1003" name="OTLSHAPE_TB_00000000000000000000000000000000_TimescaleInterval10">
                <a:extLst>
                  <a:ext uri="{FF2B5EF4-FFF2-40B4-BE49-F238E27FC236}">
                    <a16:creationId xmlns:a16="http://schemas.microsoft.com/office/drawing/2014/main" id="{A088E95F-0FA7-4B00-A6BC-907CA4C350FB}"/>
                  </a:ext>
                </a:extLst>
              </p:cNvPr>
              <p:cNvSpPr txBox="1"/>
              <p:nvPr>
                <p:custDataLst>
                  <p:tags r:id="rId262"/>
                </p:custDataLst>
              </p:nvPr>
            </p:nvSpPr>
            <p:spPr>
              <a:xfrm>
                <a:off x="9657536" y="4647163"/>
                <a:ext cx="130273" cy="153182"/>
              </a:xfrm>
              <a:prstGeom prst="rect">
                <a:avLst/>
              </a:prstGeom>
              <a:noFill/>
            </p:spPr>
            <p:txBody>
              <a:bodyPr vert="horz" wrap="none" lIns="0" tIns="0" rIns="0" bIns="0" rtlCol="0" anchor="ctr" anchorCtr="0">
                <a:normAutofit lnSpcReduction="10000"/>
              </a:bodyPr>
              <a:lstStyle/>
              <a:p>
                <a:pPr defTabSz="685800"/>
                <a:r>
                  <a:rPr lang="en-US" sz="900" spc="-17" dirty="0">
                    <a:solidFill>
                      <a:prstClr val="white"/>
                    </a:solidFill>
                    <a:latin typeface="Calibri Light" panose="020F0302020204030204"/>
                  </a:rPr>
                  <a:t>9</a:t>
                </a:r>
              </a:p>
            </p:txBody>
          </p:sp>
          <p:sp>
            <p:nvSpPr>
              <p:cNvPr id="1004" name="OTLSHAPE_TB_00000000000000000000000000000000_TimescaleInterval11">
                <a:extLst>
                  <a:ext uri="{FF2B5EF4-FFF2-40B4-BE49-F238E27FC236}">
                    <a16:creationId xmlns:a16="http://schemas.microsoft.com/office/drawing/2014/main" id="{CE96A2C1-D9C6-4DDF-A6E8-789B6305956E}"/>
                  </a:ext>
                </a:extLst>
              </p:cNvPr>
              <p:cNvSpPr txBox="1"/>
              <p:nvPr>
                <p:custDataLst>
                  <p:tags r:id="rId263"/>
                </p:custDataLst>
              </p:nvPr>
            </p:nvSpPr>
            <p:spPr>
              <a:xfrm>
                <a:off x="10213299" y="4647163"/>
                <a:ext cx="153852" cy="153182"/>
              </a:xfrm>
              <a:prstGeom prst="rect">
                <a:avLst/>
              </a:prstGeom>
              <a:noFill/>
            </p:spPr>
            <p:txBody>
              <a:bodyPr vert="horz" wrap="none" lIns="0" tIns="0" rIns="0" bIns="0" rtlCol="0" anchor="ctr" anchorCtr="0">
                <a:normAutofit lnSpcReduction="10000"/>
              </a:bodyPr>
              <a:lstStyle/>
              <a:p>
                <a:pPr defTabSz="685800"/>
                <a:r>
                  <a:rPr lang="en-US" sz="900" spc="-15" dirty="0">
                    <a:solidFill>
                      <a:prstClr val="white"/>
                    </a:solidFill>
                    <a:latin typeface="Calibri Light" panose="020F0302020204030204"/>
                  </a:rPr>
                  <a:t>10</a:t>
                </a:r>
              </a:p>
            </p:txBody>
          </p:sp>
          <p:sp>
            <p:nvSpPr>
              <p:cNvPr id="1005" name="OTLSHAPE_TB_00000000000000000000000000000000_TimescaleInterval12">
                <a:extLst>
                  <a:ext uri="{FF2B5EF4-FFF2-40B4-BE49-F238E27FC236}">
                    <a16:creationId xmlns:a16="http://schemas.microsoft.com/office/drawing/2014/main" id="{4FB81E02-3045-4B77-BD83-8AC6A2CB5BA8}"/>
                  </a:ext>
                </a:extLst>
              </p:cNvPr>
              <p:cNvSpPr txBox="1"/>
              <p:nvPr>
                <p:custDataLst>
                  <p:tags r:id="rId264"/>
                </p:custDataLst>
              </p:nvPr>
            </p:nvSpPr>
            <p:spPr>
              <a:xfrm>
                <a:off x="10751135" y="4647163"/>
                <a:ext cx="146374" cy="153182"/>
              </a:xfrm>
              <a:prstGeom prst="rect">
                <a:avLst/>
              </a:prstGeom>
              <a:noFill/>
            </p:spPr>
            <p:txBody>
              <a:bodyPr vert="horz" wrap="none" lIns="0" tIns="0" rIns="0" bIns="0" rtlCol="0" anchor="ctr" anchorCtr="0">
                <a:normAutofit lnSpcReduction="10000"/>
              </a:bodyPr>
              <a:lstStyle/>
              <a:p>
                <a:pPr defTabSz="685800"/>
                <a:r>
                  <a:rPr lang="en-US" sz="900" spc="-17" dirty="0">
                    <a:solidFill>
                      <a:prstClr val="white"/>
                    </a:solidFill>
                    <a:latin typeface="Calibri Light" panose="020F0302020204030204"/>
                  </a:rPr>
                  <a:t>11</a:t>
                </a:r>
              </a:p>
            </p:txBody>
          </p:sp>
          <p:sp>
            <p:nvSpPr>
              <p:cNvPr id="1006" name="OTLSHAPE_TB_00000000000000000000000000000000_ScaleMarking1">
                <a:extLst>
                  <a:ext uri="{FF2B5EF4-FFF2-40B4-BE49-F238E27FC236}">
                    <a16:creationId xmlns:a16="http://schemas.microsoft.com/office/drawing/2014/main" id="{4F6B4F7D-7598-4F56-BD28-7A32AFF9FEBD}"/>
                  </a:ext>
                </a:extLst>
              </p:cNvPr>
              <p:cNvSpPr txBox="1"/>
              <p:nvPr>
                <p:custDataLst>
                  <p:tags r:id="rId265"/>
                </p:custDataLst>
              </p:nvPr>
            </p:nvSpPr>
            <p:spPr>
              <a:xfrm>
                <a:off x="4763233" y="4833171"/>
                <a:ext cx="188150" cy="160294"/>
              </a:xfrm>
              <a:prstGeom prst="rect">
                <a:avLst/>
              </a:prstGeom>
              <a:noFill/>
            </p:spPr>
            <p:txBody>
              <a:bodyPr vert="horz" wrap="none" lIns="0" tIns="0" rIns="0" bIns="0" rtlCol="0" anchor="ctr" anchorCtr="0">
                <a:normAutofit/>
              </a:bodyPr>
              <a:lstStyle/>
              <a:p>
                <a:pPr defTabSz="685800"/>
                <a:r>
                  <a:rPr lang="en-US" sz="900" spc="-15" dirty="0">
                    <a:solidFill>
                      <a:srgbClr val="455F51"/>
                    </a:solidFill>
                    <a:latin typeface="Calibri Light" panose="020F0302020204030204"/>
                  </a:rPr>
                  <a:t>Time</a:t>
                </a:r>
              </a:p>
            </p:txBody>
          </p:sp>
          <p:sp>
            <p:nvSpPr>
              <p:cNvPr id="1007" name="OTLSHAPE_M_608d62d92f4f4d228a03b6ea629bc55d_Title">
                <a:extLst>
                  <a:ext uri="{FF2B5EF4-FFF2-40B4-BE49-F238E27FC236}">
                    <a16:creationId xmlns:a16="http://schemas.microsoft.com/office/drawing/2014/main" id="{E55923D2-0F24-4C76-8D15-98D54A7D932C}"/>
                  </a:ext>
                </a:extLst>
              </p:cNvPr>
              <p:cNvSpPr txBox="1"/>
              <p:nvPr>
                <p:custDataLst>
                  <p:tags r:id="rId266"/>
                </p:custDataLst>
              </p:nvPr>
            </p:nvSpPr>
            <p:spPr>
              <a:xfrm>
                <a:off x="4883024" y="2160138"/>
                <a:ext cx="846245" cy="146909"/>
              </a:xfrm>
              <a:prstGeom prst="rect">
                <a:avLst/>
              </a:prstGeom>
              <a:noFill/>
            </p:spPr>
            <p:txBody>
              <a:bodyPr vert="horz" wrap="square" lIns="0" tIns="0" rIns="0" bIns="0" rtlCol="0" anchor="ctr" anchorCtr="0">
                <a:normAutofit/>
              </a:bodyPr>
              <a:lstStyle/>
              <a:p>
                <a:pPr defTabSz="685800"/>
                <a:r>
                  <a:rPr lang="en-US" sz="825" spc="-5" dirty="0">
                    <a:solidFill>
                      <a:srgbClr val="44546A"/>
                    </a:solidFill>
                    <a:latin typeface="Calibri Light" panose="020F0302020204030204"/>
                  </a:rPr>
                  <a:t>ICU: Admit</a:t>
                </a:r>
              </a:p>
            </p:txBody>
          </p:sp>
          <p:sp>
            <p:nvSpPr>
              <p:cNvPr id="1008" name="OTLSHAPE_M_608d62d92f4f4d228a03b6ea629bc55d_Date">
                <a:extLst>
                  <a:ext uri="{FF2B5EF4-FFF2-40B4-BE49-F238E27FC236}">
                    <a16:creationId xmlns:a16="http://schemas.microsoft.com/office/drawing/2014/main" id="{6C1606AB-964F-4E98-AE15-7AFB7C912468}"/>
                  </a:ext>
                </a:extLst>
              </p:cNvPr>
              <p:cNvSpPr txBox="1"/>
              <p:nvPr>
                <p:custDataLst>
                  <p:tags r:id="rId267"/>
                </p:custDataLst>
              </p:nvPr>
            </p:nvSpPr>
            <p:spPr>
              <a:xfrm>
                <a:off x="4883024" y="2328931"/>
                <a:ext cx="297753" cy="133561"/>
              </a:xfrm>
              <a:prstGeom prst="rect">
                <a:avLst/>
              </a:prstGeom>
              <a:noFill/>
            </p:spPr>
            <p:txBody>
              <a:bodyPr vert="horz" wrap="square" lIns="0" tIns="0" rIns="0" bIns="0" rtlCol="0" anchor="ctr" anchorCtr="0">
                <a:normAutofit/>
              </a:bodyPr>
              <a:lstStyle/>
              <a:p>
                <a:pPr defTabSz="685800"/>
                <a:endParaRPr lang="en-US" sz="750" spc="-3" dirty="0">
                  <a:solidFill>
                    <a:srgbClr val="44546A"/>
                  </a:solidFill>
                  <a:latin typeface="Calibri Light" panose="020F0302020204030204"/>
                </a:endParaRPr>
              </a:p>
            </p:txBody>
          </p:sp>
          <p:sp>
            <p:nvSpPr>
              <p:cNvPr id="1009" name="OTLSHAPE_M_ff157ed296f04a1fba255d873e9d5a52_Title">
                <a:extLst>
                  <a:ext uri="{FF2B5EF4-FFF2-40B4-BE49-F238E27FC236}">
                    <a16:creationId xmlns:a16="http://schemas.microsoft.com/office/drawing/2014/main" id="{7117E414-9E4B-4BB1-8BB1-D9651EE00BF6}"/>
                  </a:ext>
                </a:extLst>
              </p:cNvPr>
              <p:cNvSpPr txBox="1"/>
              <p:nvPr>
                <p:custDataLst>
                  <p:tags r:id="rId268"/>
                </p:custDataLst>
              </p:nvPr>
            </p:nvSpPr>
            <p:spPr>
              <a:xfrm>
                <a:off x="4872704" y="4020574"/>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44546A"/>
                    </a:solidFill>
                    <a:latin typeface="Calibri Light" panose="020F0302020204030204"/>
                  </a:rPr>
                  <a:t>Oxygen</a:t>
                </a:r>
              </a:p>
            </p:txBody>
          </p:sp>
          <p:sp>
            <p:nvSpPr>
              <p:cNvPr id="1010" name="OTLSHAPE_M_ff157ed296f04a1fba255d873e9d5a52_Date">
                <a:extLst>
                  <a:ext uri="{FF2B5EF4-FFF2-40B4-BE49-F238E27FC236}">
                    <a16:creationId xmlns:a16="http://schemas.microsoft.com/office/drawing/2014/main" id="{B1803DCA-5DB8-4FE7-ACCA-5E087D6099FF}"/>
                  </a:ext>
                </a:extLst>
              </p:cNvPr>
              <p:cNvSpPr txBox="1"/>
              <p:nvPr>
                <p:custDataLst>
                  <p:tags r:id="rId269"/>
                </p:custDataLst>
              </p:nvPr>
            </p:nvSpPr>
            <p:spPr>
              <a:xfrm>
                <a:off x="5125259" y="4189366"/>
                <a:ext cx="344766" cy="133561"/>
              </a:xfrm>
              <a:prstGeom prst="rect">
                <a:avLst/>
              </a:prstGeom>
              <a:noFill/>
            </p:spPr>
            <p:txBody>
              <a:bodyPr vert="horz" wrap="square" lIns="0" tIns="0" rIns="0" bIns="0" rtlCol="0" anchor="ctr" anchorCtr="0">
                <a:normAutofit/>
              </a:bodyPr>
              <a:lstStyle/>
              <a:p>
                <a:pPr algn="ctr" defTabSz="685800"/>
                <a:r>
                  <a:rPr lang="en-US" sz="750" spc="-8" dirty="0">
                    <a:solidFill>
                      <a:srgbClr val="44546A"/>
                    </a:solidFill>
                    <a:latin typeface="Calibri Light" panose="020F0302020204030204"/>
                  </a:rPr>
                  <a:t>MV</a:t>
                </a:r>
              </a:p>
            </p:txBody>
          </p:sp>
          <p:sp>
            <p:nvSpPr>
              <p:cNvPr id="1011" name="OTLSHAPE_M_a7ec496550fa43e381d505c9e20d1dd9_Title">
                <a:extLst>
                  <a:ext uri="{FF2B5EF4-FFF2-40B4-BE49-F238E27FC236}">
                    <a16:creationId xmlns:a16="http://schemas.microsoft.com/office/drawing/2014/main" id="{9796B5A6-DB18-484E-9AB3-169D8BA14C57}"/>
                  </a:ext>
                </a:extLst>
              </p:cNvPr>
              <p:cNvSpPr txBox="1"/>
              <p:nvPr>
                <p:custDataLst>
                  <p:tags r:id="rId270"/>
                </p:custDataLst>
              </p:nvPr>
            </p:nvSpPr>
            <p:spPr>
              <a:xfrm>
                <a:off x="5840808" y="2588318"/>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ED7D31"/>
                    </a:solidFill>
                    <a:latin typeface="Calibri Light" panose="020F0302020204030204"/>
                  </a:rPr>
                  <a:t>Antibiotic</a:t>
                </a:r>
              </a:p>
            </p:txBody>
          </p:sp>
          <p:sp>
            <p:nvSpPr>
              <p:cNvPr id="1012" name="OTLSHAPE_M_a7ec496550fa43e381d505c9e20d1dd9_Date">
                <a:extLst>
                  <a:ext uri="{FF2B5EF4-FFF2-40B4-BE49-F238E27FC236}">
                    <a16:creationId xmlns:a16="http://schemas.microsoft.com/office/drawing/2014/main" id="{70991B63-27E6-43EB-B127-D496F8162E31}"/>
                  </a:ext>
                </a:extLst>
              </p:cNvPr>
              <p:cNvSpPr txBox="1"/>
              <p:nvPr>
                <p:custDataLst>
                  <p:tags r:id="rId271"/>
                </p:custDataLst>
              </p:nvPr>
            </p:nvSpPr>
            <p:spPr>
              <a:xfrm>
                <a:off x="6063835" y="2757110"/>
                <a:ext cx="399615" cy="133561"/>
              </a:xfrm>
              <a:prstGeom prst="rect">
                <a:avLst/>
              </a:prstGeom>
              <a:noFill/>
            </p:spPr>
            <p:txBody>
              <a:bodyPr vert="horz" wrap="square" lIns="0" tIns="0" rIns="0" bIns="0" rtlCol="0" anchor="ctr" anchorCtr="0">
                <a:normAutofit/>
              </a:bodyPr>
              <a:lstStyle/>
              <a:p>
                <a:pPr algn="ctr" defTabSz="685800"/>
                <a:r>
                  <a:rPr lang="en-US" sz="750" spc="-2" dirty="0">
                    <a:solidFill>
                      <a:srgbClr val="44546A"/>
                    </a:solidFill>
                    <a:latin typeface="Calibri Light" panose="020F0302020204030204"/>
                  </a:rPr>
                  <a:t>RR 31</a:t>
                </a:r>
              </a:p>
            </p:txBody>
          </p:sp>
          <p:sp>
            <p:nvSpPr>
              <p:cNvPr id="1013" name="OTLSHAPE_M_32e754a4ad894522b2c68f667c7e3b92_Title">
                <a:extLst>
                  <a:ext uri="{FF2B5EF4-FFF2-40B4-BE49-F238E27FC236}">
                    <a16:creationId xmlns:a16="http://schemas.microsoft.com/office/drawing/2014/main" id="{14D90464-4D49-40BA-9E7B-4756FF30493B}"/>
                  </a:ext>
                </a:extLst>
              </p:cNvPr>
              <p:cNvSpPr txBox="1"/>
              <p:nvPr>
                <p:custDataLst>
                  <p:tags r:id="rId272"/>
                </p:custDataLst>
              </p:nvPr>
            </p:nvSpPr>
            <p:spPr>
              <a:xfrm>
                <a:off x="5930448" y="2989144"/>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A5A5A5"/>
                    </a:solidFill>
                    <a:latin typeface="Calibri Light" panose="020F0302020204030204"/>
                  </a:rPr>
                  <a:t>Blood work</a:t>
                </a:r>
              </a:p>
            </p:txBody>
          </p:sp>
          <p:sp>
            <p:nvSpPr>
              <p:cNvPr id="1014" name="OTLSHAPE_M_32e754a4ad894522b2c68f667c7e3b92_Date">
                <a:extLst>
                  <a:ext uri="{FF2B5EF4-FFF2-40B4-BE49-F238E27FC236}">
                    <a16:creationId xmlns:a16="http://schemas.microsoft.com/office/drawing/2014/main" id="{DB5C0549-31B4-4947-8058-998048795A20}"/>
                  </a:ext>
                </a:extLst>
              </p:cNvPr>
              <p:cNvSpPr txBox="1"/>
              <p:nvPr>
                <p:custDataLst>
                  <p:tags r:id="rId273"/>
                </p:custDataLst>
              </p:nvPr>
            </p:nvSpPr>
            <p:spPr>
              <a:xfrm>
                <a:off x="6207566" y="3157937"/>
                <a:ext cx="289917" cy="133561"/>
              </a:xfrm>
              <a:prstGeom prst="rect">
                <a:avLst/>
              </a:prstGeom>
              <a:noFill/>
            </p:spPr>
            <p:txBody>
              <a:bodyPr vert="horz" wrap="square" lIns="0" tIns="0" rIns="0" bIns="0" rtlCol="0" anchor="ctr" anchorCtr="0">
                <a:normAutofit/>
              </a:bodyPr>
              <a:lstStyle/>
              <a:p>
                <a:pPr algn="ctr" defTabSz="685800"/>
                <a:r>
                  <a:rPr lang="en-US" sz="750" spc="-3" dirty="0">
                    <a:solidFill>
                      <a:srgbClr val="44546A"/>
                    </a:solidFill>
                    <a:latin typeface="Calibri Light" panose="020F0302020204030204"/>
                  </a:rPr>
                  <a:t>HR 94</a:t>
                </a:r>
              </a:p>
            </p:txBody>
          </p:sp>
          <p:sp>
            <p:nvSpPr>
              <p:cNvPr id="1015" name="OTLSHAPE_M_702056da381246079aaaa6c03a8d9401_Title">
                <a:extLst>
                  <a:ext uri="{FF2B5EF4-FFF2-40B4-BE49-F238E27FC236}">
                    <a16:creationId xmlns:a16="http://schemas.microsoft.com/office/drawing/2014/main" id="{8687A2A9-942C-4A62-888B-B8ED3429B812}"/>
                  </a:ext>
                </a:extLst>
              </p:cNvPr>
              <p:cNvSpPr txBox="1"/>
              <p:nvPr>
                <p:custDataLst>
                  <p:tags r:id="rId274"/>
                </p:custDataLst>
              </p:nvPr>
            </p:nvSpPr>
            <p:spPr>
              <a:xfrm>
                <a:off x="6020087" y="3389973"/>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FFC000"/>
                    </a:solidFill>
                    <a:latin typeface="Calibri Light" panose="020F0302020204030204"/>
                  </a:rPr>
                  <a:t>Urine sample</a:t>
                </a:r>
              </a:p>
            </p:txBody>
          </p:sp>
          <p:sp>
            <p:nvSpPr>
              <p:cNvPr id="1016" name="OTLSHAPE_M_702056da381246079aaaa6c03a8d9401_Date">
                <a:extLst>
                  <a:ext uri="{FF2B5EF4-FFF2-40B4-BE49-F238E27FC236}">
                    <a16:creationId xmlns:a16="http://schemas.microsoft.com/office/drawing/2014/main" id="{16D25C0A-4287-45CC-B0B7-9230A8B8121F}"/>
                  </a:ext>
                </a:extLst>
              </p:cNvPr>
              <p:cNvSpPr txBox="1"/>
              <p:nvPr>
                <p:custDataLst>
                  <p:tags r:id="rId275"/>
                </p:custDataLst>
              </p:nvPr>
            </p:nvSpPr>
            <p:spPr>
              <a:xfrm>
                <a:off x="6286471" y="3558765"/>
                <a:ext cx="313424" cy="133561"/>
              </a:xfrm>
              <a:prstGeom prst="rect">
                <a:avLst/>
              </a:prstGeom>
              <a:noFill/>
            </p:spPr>
            <p:txBody>
              <a:bodyPr vert="horz" wrap="square" lIns="0" tIns="0" rIns="0" bIns="0" rtlCol="0" anchor="ctr" anchorCtr="0">
                <a:normAutofit/>
              </a:bodyPr>
              <a:lstStyle/>
              <a:p>
                <a:pPr algn="ctr" defTabSz="685800"/>
                <a:r>
                  <a:rPr lang="en-US" sz="750" spc="-3" dirty="0">
                    <a:solidFill>
                      <a:srgbClr val="44546A"/>
                    </a:solidFill>
                    <a:latin typeface="Calibri Light" panose="020F0302020204030204"/>
                  </a:rPr>
                  <a:t>BP</a:t>
                </a:r>
              </a:p>
            </p:txBody>
          </p:sp>
          <p:sp>
            <p:nvSpPr>
              <p:cNvPr id="1017" name="OTLSHAPE_M_12be99ba3dd448aa9737b9cff5404ab5_Title">
                <a:extLst>
                  <a:ext uri="{FF2B5EF4-FFF2-40B4-BE49-F238E27FC236}">
                    <a16:creationId xmlns:a16="http://schemas.microsoft.com/office/drawing/2014/main" id="{0460D7D2-CE54-46EF-8C87-198338FD5E99}"/>
                  </a:ext>
                </a:extLst>
              </p:cNvPr>
              <p:cNvSpPr txBox="1"/>
              <p:nvPr>
                <p:custDataLst>
                  <p:tags r:id="rId276"/>
                </p:custDataLst>
              </p:nvPr>
            </p:nvSpPr>
            <p:spPr>
              <a:xfrm>
                <a:off x="7024046" y="3790800"/>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4472C4"/>
                    </a:solidFill>
                    <a:latin typeface="Calibri Light" panose="020F0302020204030204"/>
                  </a:rPr>
                  <a:t>Oxygen</a:t>
                </a:r>
              </a:p>
            </p:txBody>
          </p:sp>
          <p:sp>
            <p:nvSpPr>
              <p:cNvPr id="1018" name="OTLSHAPE_M_12be99ba3dd448aa9737b9cff5404ab5_Date">
                <a:extLst>
                  <a:ext uri="{FF2B5EF4-FFF2-40B4-BE49-F238E27FC236}">
                    <a16:creationId xmlns:a16="http://schemas.microsoft.com/office/drawing/2014/main" id="{4F2F6441-9261-42A7-B31E-F4934CBA421A}"/>
                  </a:ext>
                </a:extLst>
              </p:cNvPr>
              <p:cNvSpPr txBox="1"/>
              <p:nvPr>
                <p:custDataLst>
                  <p:tags r:id="rId277"/>
                </p:custDataLst>
              </p:nvPr>
            </p:nvSpPr>
            <p:spPr>
              <a:xfrm>
                <a:off x="7293682" y="3959592"/>
                <a:ext cx="305588" cy="133561"/>
              </a:xfrm>
              <a:prstGeom prst="rect">
                <a:avLst/>
              </a:prstGeom>
              <a:noFill/>
            </p:spPr>
            <p:txBody>
              <a:bodyPr vert="horz" wrap="square" lIns="0" tIns="0" rIns="0" bIns="0" rtlCol="0" anchor="ctr" anchorCtr="0">
                <a:normAutofit/>
              </a:bodyPr>
              <a:lstStyle/>
              <a:p>
                <a:pPr algn="ctr" defTabSz="685800"/>
                <a:r>
                  <a:rPr lang="en-US" sz="750" spc="-3" dirty="0">
                    <a:solidFill>
                      <a:srgbClr val="44546A"/>
                    </a:solidFill>
                    <a:latin typeface="Calibri Light" panose="020F0302020204030204"/>
                  </a:rPr>
                  <a:t>HR 88</a:t>
                </a:r>
              </a:p>
            </p:txBody>
          </p:sp>
          <p:sp>
            <p:nvSpPr>
              <p:cNvPr id="1019" name="OTLSHAPE_M_462115dda83147b68c0df36765225ee1_Title">
                <a:extLst>
                  <a:ext uri="{FF2B5EF4-FFF2-40B4-BE49-F238E27FC236}">
                    <a16:creationId xmlns:a16="http://schemas.microsoft.com/office/drawing/2014/main" id="{A85462CC-4C5B-4D39-9F7F-42DC3216A4AE}"/>
                  </a:ext>
                </a:extLst>
              </p:cNvPr>
              <p:cNvSpPr txBox="1"/>
              <p:nvPr>
                <p:custDataLst>
                  <p:tags r:id="rId278"/>
                </p:custDataLst>
              </p:nvPr>
            </p:nvSpPr>
            <p:spPr>
              <a:xfrm>
                <a:off x="7741160" y="4191627"/>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70AD47"/>
                    </a:solidFill>
                    <a:latin typeface="Calibri Light" panose="020F0302020204030204"/>
                  </a:rPr>
                  <a:t>SP02</a:t>
                </a:r>
              </a:p>
            </p:txBody>
          </p:sp>
          <p:sp>
            <p:nvSpPr>
              <p:cNvPr id="1020" name="OTLSHAPE_M_155a7519591d4003a05343b15444e266_Title">
                <a:extLst>
                  <a:ext uri="{FF2B5EF4-FFF2-40B4-BE49-F238E27FC236}">
                    <a16:creationId xmlns:a16="http://schemas.microsoft.com/office/drawing/2014/main" id="{F9428610-45C0-4482-8C8F-4ACFBCE0A763}"/>
                  </a:ext>
                </a:extLst>
              </p:cNvPr>
              <p:cNvSpPr txBox="1"/>
              <p:nvPr>
                <p:custDataLst>
                  <p:tags r:id="rId279"/>
                </p:custDataLst>
              </p:nvPr>
            </p:nvSpPr>
            <p:spPr>
              <a:xfrm>
                <a:off x="8476202" y="3790800"/>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44546A"/>
                    </a:solidFill>
                    <a:latin typeface="Calibri Light" panose="020F0302020204030204"/>
                  </a:rPr>
                  <a:t>pH</a:t>
                </a:r>
              </a:p>
            </p:txBody>
          </p:sp>
          <p:sp>
            <p:nvSpPr>
              <p:cNvPr id="1021" name="OTLSHAPE_M_155a7519591d4003a05343b15444e266_Date">
                <a:extLst>
                  <a:ext uri="{FF2B5EF4-FFF2-40B4-BE49-F238E27FC236}">
                    <a16:creationId xmlns:a16="http://schemas.microsoft.com/office/drawing/2014/main" id="{54321890-4ABA-41A0-A805-D1A0E0F22EBF}"/>
                  </a:ext>
                </a:extLst>
              </p:cNvPr>
              <p:cNvSpPr txBox="1"/>
              <p:nvPr>
                <p:custDataLst>
                  <p:tags r:id="rId280"/>
                </p:custDataLst>
              </p:nvPr>
            </p:nvSpPr>
            <p:spPr>
              <a:xfrm>
                <a:off x="8703461" y="3959592"/>
                <a:ext cx="391780" cy="133561"/>
              </a:xfrm>
              <a:prstGeom prst="rect">
                <a:avLst/>
              </a:prstGeom>
              <a:noFill/>
            </p:spPr>
            <p:txBody>
              <a:bodyPr vert="horz" wrap="square" lIns="0" tIns="0" rIns="0" bIns="0" rtlCol="0" anchor="ctr" anchorCtr="0">
                <a:normAutofit/>
              </a:bodyPr>
              <a:lstStyle/>
              <a:p>
                <a:pPr algn="ctr" defTabSz="685800"/>
                <a:r>
                  <a:rPr lang="en-US" sz="750" spc="-3" dirty="0">
                    <a:solidFill>
                      <a:srgbClr val="44546A"/>
                    </a:solidFill>
                    <a:latin typeface="Calibri Light" panose="020F0302020204030204"/>
                  </a:rPr>
                  <a:t>pH 8</a:t>
                </a:r>
              </a:p>
            </p:txBody>
          </p:sp>
          <p:sp>
            <p:nvSpPr>
              <p:cNvPr id="1022" name="OTLSHAPE_M_ff0f14a0d9f241759cac12a3b2d336c5_Title">
                <a:extLst>
                  <a:ext uri="{FF2B5EF4-FFF2-40B4-BE49-F238E27FC236}">
                    <a16:creationId xmlns:a16="http://schemas.microsoft.com/office/drawing/2014/main" id="{2A872946-D050-4573-B307-4921DFF324B1}"/>
                  </a:ext>
                </a:extLst>
              </p:cNvPr>
              <p:cNvSpPr txBox="1"/>
              <p:nvPr>
                <p:custDataLst>
                  <p:tags r:id="rId281"/>
                </p:custDataLst>
              </p:nvPr>
            </p:nvSpPr>
            <p:spPr>
              <a:xfrm>
                <a:off x="9014037" y="3243063"/>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44546A"/>
                    </a:solidFill>
                    <a:latin typeface="Calibri Light" panose="020F0302020204030204"/>
                  </a:rPr>
                  <a:t>Blood Work</a:t>
                </a:r>
              </a:p>
            </p:txBody>
          </p:sp>
          <p:sp>
            <p:nvSpPr>
              <p:cNvPr id="1023" name="OTLSHAPE_M_ff0f14a0d9f241759cac12a3b2d336c5_Date">
                <a:extLst>
                  <a:ext uri="{FF2B5EF4-FFF2-40B4-BE49-F238E27FC236}">
                    <a16:creationId xmlns:a16="http://schemas.microsoft.com/office/drawing/2014/main" id="{98C4DA47-467C-41C8-B127-A39A6A3DEB95}"/>
                  </a:ext>
                </a:extLst>
              </p:cNvPr>
              <p:cNvSpPr txBox="1"/>
              <p:nvPr>
                <p:custDataLst>
                  <p:tags r:id="rId282"/>
                </p:custDataLst>
              </p:nvPr>
            </p:nvSpPr>
            <p:spPr>
              <a:xfrm>
                <a:off x="9246154" y="3411855"/>
                <a:ext cx="383944" cy="133561"/>
              </a:xfrm>
              <a:prstGeom prst="rect">
                <a:avLst/>
              </a:prstGeom>
              <a:noFill/>
            </p:spPr>
            <p:txBody>
              <a:bodyPr vert="horz" wrap="square" lIns="0" tIns="0" rIns="0" bIns="0" rtlCol="0" anchor="ctr" anchorCtr="0">
                <a:normAutofit/>
              </a:bodyPr>
              <a:lstStyle/>
              <a:p>
                <a:pPr algn="ctr" defTabSz="685800"/>
                <a:r>
                  <a:rPr lang="en-US" sz="750" spc="-6" dirty="0">
                    <a:solidFill>
                      <a:srgbClr val="44546A"/>
                    </a:solidFill>
                    <a:latin typeface="Calibri Light" panose="020F0302020204030204"/>
                  </a:rPr>
                  <a:t>BP</a:t>
                </a:r>
              </a:p>
            </p:txBody>
          </p:sp>
          <p:sp>
            <p:nvSpPr>
              <p:cNvPr id="1024" name="OTLSHAPE_M_83ae0c31735046a39e6462737a5d1ce8_Title">
                <a:extLst>
                  <a:ext uri="{FF2B5EF4-FFF2-40B4-BE49-F238E27FC236}">
                    <a16:creationId xmlns:a16="http://schemas.microsoft.com/office/drawing/2014/main" id="{995ED02A-B312-415A-86DF-3B6FFCC15C2C}"/>
                  </a:ext>
                </a:extLst>
              </p:cNvPr>
              <p:cNvSpPr txBox="1"/>
              <p:nvPr>
                <p:custDataLst>
                  <p:tags r:id="rId283"/>
                </p:custDataLst>
              </p:nvPr>
            </p:nvSpPr>
            <p:spPr>
              <a:xfrm>
                <a:off x="9189396" y="4191627"/>
                <a:ext cx="893258" cy="146909"/>
              </a:xfrm>
              <a:prstGeom prst="rect">
                <a:avLst/>
              </a:prstGeom>
              <a:noFill/>
            </p:spPr>
            <p:txBody>
              <a:bodyPr vert="horz" wrap="square" lIns="0" tIns="0" rIns="0" bIns="0" rtlCol="0" anchor="ctr" anchorCtr="0">
                <a:normAutofit/>
              </a:bodyPr>
              <a:lstStyle/>
              <a:p>
                <a:pPr algn="ctr" defTabSz="685800"/>
                <a:r>
                  <a:rPr lang="en-US" sz="825" spc="-5" dirty="0">
                    <a:solidFill>
                      <a:srgbClr val="ED7D31"/>
                    </a:solidFill>
                    <a:latin typeface="Calibri Light" panose="020F0302020204030204"/>
                  </a:rPr>
                  <a:t>Steroid</a:t>
                </a:r>
              </a:p>
            </p:txBody>
          </p:sp>
          <p:sp>
            <p:nvSpPr>
              <p:cNvPr id="1025" name="OTLSHAPE_M_83ae0c31735046a39e6462737a5d1ce8_Date">
                <a:extLst>
                  <a:ext uri="{FF2B5EF4-FFF2-40B4-BE49-F238E27FC236}">
                    <a16:creationId xmlns:a16="http://schemas.microsoft.com/office/drawing/2014/main" id="{33FD0192-8E7C-49D7-82AA-9D3F5137F97A}"/>
                  </a:ext>
                </a:extLst>
              </p:cNvPr>
              <p:cNvSpPr txBox="1"/>
              <p:nvPr>
                <p:custDataLst>
                  <p:tags r:id="rId284"/>
                </p:custDataLst>
              </p:nvPr>
            </p:nvSpPr>
            <p:spPr>
              <a:xfrm>
                <a:off x="9480004" y="4360419"/>
                <a:ext cx="305588" cy="133561"/>
              </a:xfrm>
              <a:prstGeom prst="rect">
                <a:avLst/>
              </a:prstGeom>
              <a:noFill/>
            </p:spPr>
            <p:txBody>
              <a:bodyPr vert="horz" wrap="square" lIns="0" tIns="0" rIns="0" bIns="0" rtlCol="0" anchor="ctr" anchorCtr="0">
                <a:normAutofit fontScale="92500"/>
              </a:bodyPr>
              <a:lstStyle/>
              <a:p>
                <a:pPr algn="ctr" defTabSz="685800"/>
                <a:r>
                  <a:rPr lang="en-US" sz="750" spc="-3" dirty="0">
                    <a:solidFill>
                      <a:srgbClr val="44546A"/>
                    </a:solidFill>
                    <a:latin typeface="Calibri Light" panose="020F0302020204030204"/>
                  </a:rPr>
                  <a:t>pH 7.5</a:t>
                </a:r>
              </a:p>
            </p:txBody>
          </p:sp>
          <p:sp>
            <p:nvSpPr>
              <p:cNvPr id="1026" name="OTLSHAPE_M_bc5b099a860d4eb6bbac39b6b22f89a9_Title">
                <a:extLst>
                  <a:ext uri="{FF2B5EF4-FFF2-40B4-BE49-F238E27FC236}">
                    <a16:creationId xmlns:a16="http://schemas.microsoft.com/office/drawing/2014/main" id="{B0440C72-8E52-43F8-8F69-3330A861EF25}"/>
                  </a:ext>
                </a:extLst>
              </p:cNvPr>
              <p:cNvSpPr txBox="1"/>
              <p:nvPr>
                <p:custDataLst>
                  <p:tags r:id="rId285"/>
                </p:custDataLst>
              </p:nvPr>
            </p:nvSpPr>
            <p:spPr>
              <a:xfrm>
                <a:off x="9745159" y="3643890"/>
                <a:ext cx="893258" cy="146909"/>
              </a:xfrm>
              <a:prstGeom prst="rect">
                <a:avLst/>
              </a:prstGeom>
              <a:noFill/>
            </p:spPr>
            <p:txBody>
              <a:bodyPr vert="horz" wrap="square" lIns="0" tIns="0" rIns="0" bIns="0" rtlCol="0" anchor="ctr" anchorCtr="0">
                <a:normAutofit/>
              </a:bodyPr>
              <a:lstStyle/>
              <a:p>
                <a:pPr algn="ctr" defTabSz="685800"/>
                <a:r>
                  <a:rPr lang="en-US" sz="825" spc="-5" dirty="0">
                    <a:solidFill>
                      <a:srgbClr val="A5A5A5"/>
                    </a:solidFill>
                    <a:latin typeface="Calibri Light" panose="020F0302020204030204"/>
                  </a:rPr>
                  <a:t>Urine Sample</a:t>
                </a:r>
              </a:p>
            </p:txBody>
          </p:sp>
          <p:sp>
            <p:nvSpPr>
              <p:cNvPr id="1027" name="OTLSHAPE_M_bc5b099a860d4eb6bbac39b6b22f89a9_Date">
                <a:extLst>
                  <a:ext uri="{FF2B5EF4-FFF2-40B4-BE49-F238E27FC236}">
                    <a16:creationId xmlns:a16="http://schemas.microsoft.com/office/drawing/2014/main" id="{87DDF4D9-DA26-465D-910C-222501538C5E}"/>
                  </a:ext>
                </a:extLst>
              </p:cNvPr>
              <p:cNvSpPr txBox="1"/>
              <p:nvPr>
                <p:custDataLst>
                  <p:tags r:id="rId286"/>
                </p:custDataLst>
              </p:nvPr>
            </p:nvSpPr>
            <p:spPr>
              <a:xfrm>
                <a:off x="9939694" y="3812682"/>
                <a:ext cx="486944" cy="140382"/>
              </a:xfrm>
              <a:prstGeom prst="rect">
                <a:avLst/>
              </a:prstGeom>
              <a:noFill/>
            </p:spPr>
            <p:txBody>
              <a:bodyPr vert="horz" wrap="square" lIns="0" tIns="0" rIns="0" bIns="0" rtlCol="0" anchor="ctr" anchorCtr="0">
                <a:normAutofit fontScale="70000" lnSpcReduction="20000"/>
              </a:bodyPr>
              <a:lstStyle/>
              <a:p>
                <a:pPr algn="ctr" defTabSz="685800"/>
                <a:r>
                  <a:rPr lang="en-US" sz="750" spc="-6" dirty="0">
                    <a:solidFill>
                      <a:srgbClr val="44546A"/>
                    </a:solidFill>
                    <a:latin typeface="Calibri Light" panose="020F0302020204030204"/>
                  </a:rPr>
                  <a:t>Temperature</a:t>
                </a:r>
              </a:p>
            </p:txBody>
          </p:sp>
          <p:sp>
            <p:nvSpPr>
              <p:cNvPr id="1028" name="OTLSHAPE_M_4df7f7e7f56c481182136003ad88759b_Title">
                <a:extLst>
                  <a:ext uri="{FF2B5EF4-FFF2-40B4-BE49-F238E27FC236}">
                    <a16:creationId xmlns:a16="http://schemas.microsoft.com/office/drawing/2014/main" id="{7D6C91AB-B1C8-41DF-AD29-D671D3B22080}"/>
                  </a:ext>
                </a:extLst>
              </p:cNvPr>
              <p:cNvSpPr txBox="1"/>
              <p:nvPr>
                <p:custDataLst>
                  <p:tags r:id="rId287"/>
                </p:custDataLst>
              </p:nvPr>
            </p:nvSpPr>
            <p:spPr>
              <a:xfrm>
                <a:off x="10906238" y="4044718"/>
                <a:ext cx="720875" cy="293818"/>
              </a:xfrm>
              <a:prstGeom prst="rect">
                <a:avLst/>
              </a:prstGeom>
              <a:noFill/>
            </p:spPr>
            <p:txBody>
              <a:bodyPr vert="horz" wrap="square" lIns="0" tIns="0" rIns="0" bIns="0" rtlCol="0" anchor="ctr" anchorCtr="0">
                <a:normAutofit/>
              </a:bodyPr>
              <a:lstStyle/>
              <a:p>
                <a:pPr algn="ctr" defTabSz="685800"/>
                <a:r>
                  <a:rPr lang="en-US" sz="825" dirty="0">
                    <a:solidFill>
                      <a:srgbClr val="FFC000"/>
                    </a:solidFill>
                    <a:latin typeface="Calibri Light" panose="020F0302020204030204"/>
                  </a:rPr>
                  <a:t>Discharge</a:t>
                </a:r>
              </a:p>
            </p:txBody>
          </p:sp>
          <p:sp>
            <p:nvSpPr>
              <p:cNvPr id="1029" name="OTLSHAPE_M_4df7f7e7f56c481182136003ad88759b_Date">
                <a:extLst>
                  <a:ext uri="{FF2B5EF4-FFF2-40B4-BE49-F238E27FC236}">
                    <a16:creationId xmlns:a16="http://schemas.microsoft.com/office/drawing/2014/main" id="{E42D4837-11D5-420A-AA6A-0C998F3A3DF2}"/>
                  </a:ext>
                </a:extLst>
              </p:cNvPr>
              <p:cNvSpPr txBox="1"/>
              <p:nvPr>
                <p:custDataLst>
                  <p:tags r:id="rId288"/>
                </p:custDataLst>
              </p:nvPr>
            </p:nvSpPr>
            <p:spPr>
              <a:xfrm>
                <a:off x="11087031" y="4360419"/>
                <a:ext cx="360437" cy="133561"/>
              </a:xfrm>
              <a:prstGeom prst="rect">
                <a:avLst/>
              </a:prstGeom>
              <a:noFill/>
            </p:spPr>
            <p:txBody>
              <a:bodyPr vert="horz" wrap="square" lIns="0" tIns="0" rIns="0" bIns="0" rtlCol="0" anchor="ctr" anchorCtr="0">
                <a:normAutofit/>
              </a:bodyPr>
              <a:lstStyle/>
              <a:p>
                <a:pPr algn="ctr" defTabSz="685800"/>
                <a:endParaRPr lang="en-US" sz="750" spc="-3" dirty="0">
                  <a:solidFill>
                    <a:srgbClr val="44546A"/>
                  </a:solidFill>
                  <a:latin typeface="Calibri Light" panose="020F0302020204030204"/>
                </a:endParaRPr>
              </a:p>
            </p:txBody>
          </p:sp>
        </p:grpSp>
        <p:sp>
          <p:nvSpPr>
            <p:cNvPr id="983" name="OTLSHAPE_M_4df7f7e7f56c481182136003ad88759b_Shape">
              <a:extLst>
                <a:ext uri="{FF2B5EF4-FFF2-40B4-BE49-F238E27FC236}">
                  <a16:creationId xmlns:a16="http://schemas.microsoft.com/office/drawing/2014/main" id="{B4DACFC7-06E4-4E76-A47F-3B83EA9FFBB0}"/>
                </a:ext>
              </a:extLst>
            </p:cNvPr>
            <p:cNvSpPr/>
            <p:nvPr>
              <p:custDataLst>
                <p:tags r:id="rId242"/>
              </p:custDataLst>
            </p:nvPr>
          </p:nvSpPr>
          <p:spPr>
            <a:xfrm>
              <a:off x="11220706" y="4515864"/>
              <a:ext cx="94027" cy="153182"/>
            </a:xfrm>
            <a:prstGeom prst="flowChartManualOperation">
              <a:avLst/>
            </a:prstGeom>
            <a:solidFill>
              <a:schemeClr val="accent4"/>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cxnSp>
          <p:nvCxnSpPr>
            <p:cNvPr id="984" name="OTLSHAPE_M_608d62d92f4f4d228a03b6ea629bc55d_Connector1">
              <a:extLst>
                <a:ext uri="{FF2B5EF4-FFF2-40B4-BE49-F238E27FC236}">
                  <a16:creationId xmlns:a16="http://schemas.microsoft.com/office/drawing/2014/main" id="{1D28D343-24A4-4111-B604-2C8E0F3A6927}"/>
                </a:ext>
              </a:extLst>
            </p:cNvPr>
            <p:cNvCxnSpPr/>
            <p:nvPr>
              <p:custDataLst>
                <p:tags r:id="rId243"/>
              </p:custDataLst>
            </p:nvPr>
          </p:nvCxnSpPr>
          <p:spPr>
            <a:xfrm flipV="1">
              <a:off x="6914575" y="2274449"/>
              <a:ext cx="0" cy="2352261"/>
            </a:xfrm>
            <a:prstGeom prst="line">
              <a:avLst/>
            </a:prstGeom>
            <a:ln w="9525" cap="flat" cmpd="sng" algn="ctr">
              <a:solidFill>
                <a:schemeClr val="accent1">
                  <a:alpha val="3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85" name="OTLSHAPE_M_608d62d92f4f4d228a03b6ea629bc55d_Shape">
              <a:extLst>
                <a:ext uri="{FF2B5EF4-FFF2-40B4-BE49-F238E27FC236}">
                  <a16:creationId xmlns:a16="http://schemas.microsoft.com/office/drawing/2014/main" id="{4A27A1D0-A3BF-47D3-8892-AE8E674088A5}"/>
                </a:ext>
              </a:extLst>
            </p:cNvPr>
            <p:cNvSpPr/>
            <p:nvPr>
              <p:custDataLst>
                <p:tags r:id="rId244"/>
              </p:custDataLst>
            </p:nvPr>
          </p:nvSpPr>
          <p:spPr>
            <a:xfrm rot="5400000" flipV="1">
              <a:off x="6910057" y="2294638"/>
              <a:ext cx="142241" cy="101863"/>
            </a:xfrm>
            <a:prstGeom prst="flowChartMerge">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986" name="OTLSHAPE_M_608d62d92f4f4d228a03b6ea629bc55d_Title">
              <a:extLst>
                <a:ext uri="{FF2B5EF4-FFF2-40B4-BE49-F238E27FC236}">
                  <a16:creationId xmlns:a16="http://schemas.microsoft.com/office/drawing/2014/main" id="{66DD8E10-6395-46C7-BF0C-57A9297392EC}"/>
                </a:ext>
              </a:extLst>
            </p:cNvPr>
            <p:cNvSpPr txBox="1"/>
            <p:nvPr>
              <p:custDataLst>
                <p:tags r:id="rId245"/>
              </p:custDataLst>
            </p:nvPr>
          </p:nvSpPr>
          <p:spPr>
            <a:xfrm>
              <a:off x="7051697" y="2130258"/>
              <a:ext cx="846245" cy="146909"/>
            </a:xfrm>
            <a:prstGeom prst="rect">
              <a:avLst/>
            </a:prstGeom>
            <a:noFill/>
          </p:spPr>
          <p:txBody>
            <a:bodyPr vert="horz" wrap="square" lIns="0" tIns="0" rIns="0" bIns="0" rtlCol="0" anchor="ctr" anchorCtr="0">
              <a:normAutofit/>
            </a:bodyPr>
            <a:lstStyle/>
            <a:p>
              <a:pPr defTabSz="685800"/>
              <a:r>
                <a:rPr lang="en-US" sz="825" spc="-5" dirty="0">
                  <a:solidFill>
                    <a:srgbClr val="44546A"/>
                  </a:solidFill>
                  <a:latin typeface="Calibri Light" panose="020F0302020204030204"/>
                </a:rPr>
                <a:t>ICU: Discharge</a:t>
              </a:r>
            </a:p>
          </p:txBody>
        </p:sp>
        <p:cxnSp>
          <p:nvCxnSpPr>
            <p:cNvPr id="987" name="OTLSHAPE_M_608d62d92f4f4d228a03b6ea629bc55d_Connector1">
              <a:extLst>
                <a:ext uri="{FF2B5EF4-FFF2-40B4-BE49-F238E27FC236}">
                  <a16:creationId xmlns:a16="http://schemas.microsoft.com/office/drawing/2014/main" id="{1B5CB1A3-3FBC-4CA9-A19C-05E01FAFAA32}"/>
                </a:ext>
              </a:extLst>
            </p:cNvPr>
            <p:cNvCxnSpPr/>
            <p:nvPr>
              <p:custDataLst>
                <p:tags r:id="rId246"/>
              </p:custDataLst>
            </p:nvPr>
          </p:nvCxnSpPr>
          <p:spPr>
            <a:xfrm flipV="1">
              <a:off x="9083249" y="2254704"/>
              <a:ext cx="0" cy="2352261"/>
            </a:xfrm>
            <a:prstGeom prst="line">
              <a:avLst/>
            </a:prstGeom>
            <a:ln w="9525" cap="flat" cmpd="sng" algn="ctr">
              <a:solidFill>
                <a:schemeClr val="accent1">
                  <a:alpha val="3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88" name="OTLSHAPE_M_608d62d92f4f4d228a03b6ea629bc55d_Shape">
              <a:extLst>
                <a:ext uri="{FF2B5EF4-FFF2-40B4-BE49-F238E27FC236}">
                  <a16:creationId xmlns:a16="http://schemas.microsoft.com/office/drawing/2014/main" id="{3D8C9716-015D-4885-8FB7-F2BE3B373C01}"/>
                </a:ext>
              </a:extLst>
            </p:cNvPr>
            <p:cNvSpPr/>
            <p:nvPr>
              <p:custDataLst>
                <p:tags r:id="rId247"/>
              </p:custDataLst>
            </p:nvPr>
          </p:nvSpPr>
          <p:spPr>
            <a:xfrm rot="5400000" flipV="1">
              <a:off x="9078731" y="2274893"/>
              <a:ext cx="142241" cy="101863"/>
            </a:xfrm>
            <a:prstGeom prst="flowChartMerge">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989" name="OTLSHAPE_M_608d62d92f4f4d228a03b6ea629bc55d_Title">
              <a:extLst>
                <a:ext uri="{FF2B5EF4-FFF2-40B4-BE49-F238E27FC236}">
                  <a16:creationId xmlns:a16="http://schemas.microsoft.com/office/drawing/2014/main" id="{2BE0B06F-6828-4D13-AEE2-6C2286A782A7}"/>
                </a:ext>
              </a:extLst>
            </p:cNvPr>
            <p:cNvSpPr txBox="1"/>
            <p:nvPr>
              <p:custDataLst>
                <p:tags r:id="rId248"/>
              </p:custDataLst>
            </p:nvPr>
          </p:nvSpPr>
          <p:spPr>
            <a:xfrm>
              <a:off x="9220371" y="2110513"/>
              <a:ext cx="846245" cy="146909"/>
            </a:xfrm>
            <a:prstGeom prst="rect">
              <a:avLst/>
            </a:prstGeom>
            <a:noFill/>
          </p:spPr>
          <p:txBody>
            <a:bodyPr vert="horz" wrap="square" lIns="0" tIns="0" rIns="0" bIns="0" rtlCol="0" anchor="ctr" anchorCtr="0">
              <a:normAutofit/>
            </a:bodyPr>
            <a:lstStyle/>
            <a:p>
              <a:pPr defTabSz="685800"/>
              <a:r>
                <a:rPr lang="en-US" sz="825" spc="-5" dirty="0">
                  <a:solidFill>
                    <a:srgbClr val="44546A"/>
                  </a:solidFill>
                  <a:latin typeface="Calibri Light" panose="020F0302020204030204"/>
                </a:rPr>
                <a:t>ICU: Admit</a:t>
              </a:r>
            </a:p>
          </p:txBody>
        </p:sp>
        <p:cxnSp>
          <p:nvCxnSpPr>
            <p:cNvPr id="990" name="OTLSHAPE_M_608d62d92f4f4d228a03b6ea629bc55d_Connector1">
              <a:extLst>
                <a:ext uri="{FF2B5EF4-FFF2-40B4-BE49-F238E27FC236}">
                  <a16:creationId xmlns:a16="http://schemas.microsoft.com/office/drawing/2014/main" id="{4F4FB64F-86A2-4D40-B900-CDEDEE02C4EA}"/>
                </a:ext>
              </a:extLst>
            </p:cNvPr>
            <p:cNvCxnSpPr/>
            <p:nvPr>
              <p:custDataLst>
                <p:tags r:id="rId249"/>
              </p:custDataLst>
            </p:nvPr>
          </p:nvCxnSpPr>
          <p:spPr>
            <a:xfrm flipV="1">
              <a:off x="10567229" y="2257109"/>
              <a:ext cx="0" cy="2352261"/>
            </a:xfrm>
            <a:prstGeom prst="line">
              <a:avLst/>
            </a:prstGeom>
            <a:ln w="9525" cap="flat" cmpd="sng" algn="ctr">
              <a:solidFill>
                <a:schemeClr val="accent1">
                  <a:alpha val="3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1" name="OTLSHAPE_M_608d62d92f4f4d228a03b6ea629bc55d_Shape">
              <a:extLst>
                <a:ext uri="{FF2B5EF4-FFF2-40B4-BE49-F238E27FC236}">
                  <a16:creationId xmlns:a16="http://schemas.microsoft.com/office/drawing/2014/main" id="{6BBEA2CD-5E4B-4BE9-8D43-D1F0B88C3845}"/>
                </a:ext>
              </a:extLst>
            </p:cNvPr>
            <p:cNvSpPr/>
            <p:nvPr>
              <p:custDataLst>
                <p:tags r:id="rId250"/>
              </p:custDataLst>
            </p:nvPr>
          </p:nvSpPr>
          <p:spPr>
            <a:xfrm rot="5400000" flipV="1">
              <a:off x="10562711" y="2277298"/>
              <a:ext cx="142241" cy="101863"/>
            </a:xfrm>
            <a:prstGeom prst="flowChartMerge">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992" name="OTLSHAPE_M_608d62d92f4f4d228a03b6ea629bc55d_Title">
              <a:extLst>
                <a:ext uri="{FF2B5EF4-FFF2-40B4-BE49-F238E27FC236}">
                  <a16:creationId xmlns:a16="http://schemas.microsoft.com/office/drawing/2014/main" id="{53A534BB-0FDC-4022-B470-0E42A0CC6A25}"/>
                </a:ext>
              </a:extLst>
            </p:cNvPr>
            <p:cNvSpPr txBox="1"/>
            <p:nvPr>
              <p:custDataLst>
                <p:tags r:id="rId251"/>
              </p:custDataLst>
            </p:nvPr>
          </p:nvSpPr>
          <p:spPr>
            <a:xfrm>
              <a:off x="10704351" y="2112918"/>
              <a:ext cx="846245" cy="146909"/>
            </a:xfrm>
            <a:prstGeom prst="rect">
              <a:avLst/>
            </a:prstGeom>
            <a:noFill/>
          </p:spPr>
          <p:txBody>
            <a:bodyPr vert="horz" wrap="square" lIns="0" tIns="0" rIns="0" bIns="0" rtlCol="0" anchor="ctr" anchorCtr="0">
              <a:normAutofit/>
            </a:bodyPr>
            <a:lstStyle/>
            <a:p>
              <a:pPr defTabSz="685800"/>
              <a:r>
                <a:rPr lang="en-US" sz="825" spc="-5" dirty="0">
                  <a:solidFill>
                    <a:srgbClr val="44546A"/>
                  </a:solidFill>
                  <a:latin typeface="Calibri Light" panose="020F0302020204030204"/>
                </a:rPr>
                <a:t>ICU: Discharge</a:t>
              </a:r>
            </a:p>
          </p:txBody>
        </p:sp>
      </p:grpSp>
      <p:grpSp>
        <p:nvGrpSpPr>
          <p:cNvPr id="1030" name="Group 1029">
            <a:extLst>
              <a:ext uri="{FF2B5EF4-FFF2-40B4-BE49-F238E27FC236}">
                <a16:creationId xmlns:a16="http://schemas.microsoft.com/office/drawing/2014/main" id="{5CE2D7CE-7359-4F51-9E58-E815D8603E9B}"/>
              </a:ext>
            </a:extLst>
          </p:cNvPr>
          <p:cNvGrpSpPr/>
          <p:nvPr/>
        </p:nvGrpSpPr>
        <p:grpSpPr>
          <a:xfrm>
            <a:off x="3415027" y="2716287"/>
            <a:ext cx="5500375" cy="2531915"/>
            <a:chOff x="4724055" y="2110513"/>
            <a:chExt cx="6903058" cy="2853072"/>
          </a:xfrm>
        </p:grpSpPr>
        <p:cxnSp>
          <p:nvCxnSpPr>
            <p:cNvPr id="1031" name="OTLSHAPE_M_bc5b099a860d4eb6bbac39b6b22f89a9_Connector1">
              <a:extLst>
                <a:ext uri="{FF2B5EF4-FFF2-40B4-BE49-F238E27FC236}">
                  <a16:creationId xmlns:a16="http://schemas.microsoft.com/office/drawing/2014/main" id="{ED0BD38E-5D4E-42E6-89F0-F75424B396E6}"/>
                </a:ext>
              </a:extLst>
            </p:cNvPr>
            <p:cNvCxnSpPr/>
            <p:nvPr>
              <p:custDataLst>
                <p:tags r:id="rId145"/>
              </p:custDataLst>
            </p:nvPr>
          </p:nvCxnSpPr>
          <p:spPr>
            <a:xfrm flipV="1">
              <a:off x="10192049" y="3968126"/>
              <a:ext cx="0" cy="624329"/>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2" name="OTLSHAPE_M_ff0f14a0d9f241759cac12a3b2d336c5_Connector2">
              <a:extLst>
                <a:ext uri="{FF2B5EF4-FFF2-40B4-BE49-F238E27FC236}">
                  <a16:creationId xmlns:a16="http://schemas.microsoft.com/office/drawing/2014/main" id="{B7B9B08E-2CDE-4EC2-8030-A5918585C327}"/>
                </a:ext>
              </a:extLst>
            </p:cNvPr>
            <p:cNvCxnSpPr/>
            <p:nvPr>
              <p:custDataLst>
                <p:tags r:id="rId146"/>
              </p:custDataLst>
            </p:nvPr>
          </p:nvCxnSpPr>
          <p:spPr>
            <a:xfrm flipV="1">
              <a:off x="9439080" y="3567299"/>
              <a:ext cx="0" cy="624328"/>
            </a:xfrm>
            <a:prstGeom prst="line">
              <a:avLst/>
            </a:prstGeom>
            <a:ln w="9525"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3" name="OTLSHAPE_M_155a7519591d4003a05343b15444e266_Connector1">
              <a:extLst>
                <a:ext uri="{FF2B5EF4-FFF2-40B4-BE49-F238E27FC236}">
                  <a16:creationId xmlns:a16="http://schemas.microsoft.com/office/drawing/2014/main" id="{887563B2-8245-4C3D-A2FB-A8F5D2EE2751}"/>
                </a:ext>
              </a:extLst>
            </p:cNvPr>
            <p:cNvCxnSpPr/>
            <p:nvPr>
              <p:custDataLst>
                <p:tags r:id="rId147"/>
              </p:custDataLst>
            </p:nvPr>
          </p:nvCxnSpPr>
          <p:spPr>
            <a:xfrm flipV="1">
              <a:off x="8901244" y="4115036"/>
              <a:ext cx="0" cy="477420"/>
            </a:xfrm>
            <a:prstGeom prst="line">
              <a:avLst/>
            </a:prstGeom>
            <a:ln w="9525" cap="flat" cmpd="sng" algn="ctr">
              <a:solidFill>
                <a:schemeClr val="dk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OTLSHAPE_M_12be99ba3dd448aa9737b9cff5404ab5_Connector1">
              <a:extLst>
                <a:ext uri="{FF2B5EF4-FFF2-40B4-BE49-F238E27FC236}">
                  <a16:creationId xmlns:a16="http://schemas.microsoft.com/office/drawing/2014/main" id="{6604A69C-5A11-4910-A7A1-2AE5EFD174E3}"/>
                </a:ext>
              </a:extLst>
            </p:cNvPr>
            <p:cNvCxnSpPr/>
            <p:nvPr>
              <p:custDataLst>
                <p:tags r:id="rId148"/>
              </p:custDataLst>
            </p:nvPr>
          </p:nvCxnSpPr>
          <p:spPr>
            <a:xfrm flipV="1">
              <a:off x="7449088" y="4115036"/>
              <a:ext cx="0" cy="477420"/>
            </a:xfrm>
            <a:prstGeom prst="line">
              <a:avLst/>
            </a:prstGeom>
            <a:ln w="9525" cap="flat" cmpd="sng" algn="ctr">
              <a:solidFill>
                <a:schemeClr val="accent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5" name="OTLSHAPE_M_702056da381246079aaaa6c03a8d9401_Connector1">
              <a:extLst>
                <a:ext uri="{FF2B5EF4-FFF2-40B4-BE49-F238E27FC236}">
                  <a16:creationId xmlns:a16="http://schemas.microsoft.com/office/drawing/2014/main" id="{F45DCCDE-7E33-4D3F-8B37-E092BCC2AD32}"/>
                </a:ext>
              </a:extLst>
            </p:cNvPr>
            <p:cNvCxnSpPr/>
            <p:nvPr>
              <p:custDataLst>
                <p:tags r:id="rId149"/>
              </p:custDataLst>
            </p:nvPr>
          </p:nvCxnSpPr>
          <p:spPr>
            <a:xfrm flipV="1">
              <a:off x="6445129" y="3714209"/>
              <a:ext cx="0" cy="878247"/>
            </a:xfrm>
            <a:prstGeom prst="line">
              <a:avLst/>
            </a:prstGeom>
            <a:ln w="9525" cap="flat" cmpd="sng" algn="ctr">
              <a:solidFill>
                <a:schemeClr val="accent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6" name="OTLSHAPE_M_32e754a4ad894522b2c68f667c7e3b92_Connector3">
              <a:extLst>
                <a:ext uri="{FF2B5EF4-FFF2-40B4-BE49-F238E27FC236}">
                  <a16:creationId xmlns:a16="http://schemas.microsoft.com/office/drawing/2014/main" id="{FA85F000-B8C6-45DA-AB5D-73FC0BBAE277}"/>
                </a:ext>
              </a:extLst>
            </p:cNvPr>
            <p:cNvCxnSpPr/>
            <p:nvPr>
              <p:custDataLst>
                <p:tags r:id="rId150"/>
              </p:custDataLst>
            </p:nvPr>
          </p:nvCxnSpPr>
          <p:spPr>
            <a:xfrm flipV="1">
              <a:off x="6355489" y="3313381"/>
              <a:ext cx="0" cy="76592"/>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7" name="OTLSHAPE_M_a7ec496550fa43e381d505c9e20d1dd9_Connector2">
              <a:extLst>
                <a:ext uri="{FF2B5EF4-FFF2-40B4-BE49-F238E27FC236}">
                  <a16:creationId xmlns:a16="http://schemas.microsoft.com/office/drawing/2014/main" id="{B2318489-E84F-4BF4-803A-4336E8691F06}"/>
                </a:ext>
              </a:extLst>
            </p:cNvPr>
            <p:cNvCxnSpPr/>
            <p:nvPr>
              <p:custDataLst>
                <p:tags r:id="rId151"/>
              </p:custDataLst>
            </p:nvPr>
          </p:nvCxnSpPr>
          <p:spPr>
            <a:xfrm flipV="1">
              <a:off x="6265850" y="3291498"/>
              <a:ext cx="0" cy="98475"/>
            </a:xfrm>
            <a:prstGeom prst="line">
              <a:avLst/>
            </a:prstGeom>
            <a:ln w="9525" cap="flat" cmpd="sng" algn="ctr">
              <a:solidFill>
                <a:schemeClr val="accent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8" name="OTLSHAPE_M_608d62d92f4f4d228a03b6ea629bc55d_Connector1">
              <a:extLst>
                <a:ext uri="{FF2B5EF4-FFF2-40B4-BE49-F238E27FC236}">
                  <a16:creationId xmlns:a16="http://schemas.microsoft.com/office/drawing/2014/main" id="{6B02121D-6146-40DA-81AB-1F23806EBB33}"/>
                </a:ext>
              </a:extLst>
            </p:cNvPr>
            <p:cNvCxnSpPr/>
            <p:nvPr>
              <p:custDataLst>
                <p:tags r:id="rId152"/>
              </p:custDataLst>
            </p:nvPr>
          </p:nvCxnSpPr>
          <p:spPr>
            <a:xfrm flipV="1">
              <a:off x="4745901" y="2262078"/>
              <a:ext cx="0" cy="2352261"/>
            </a:xfrm>
            <a:prstGeom prst="line">
              <a:avLst/>
            </a:prstGeom>
            <a:ln w="9525" cap="flat" cmpd="sng" algn="ctr">
              <a:solidFill>
                <a:schemeClr val="accent1">
                  <a:alpha val="3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9" name="OTLSHAPE_TB_00000000000000000000000000000000_ScaleContainer">
              <a:extLst>
                <a:ext uri="{FF2B5EF4-FFF2-40B4-BE49-F238E27FC236}">
                  <a16:creationId xmlns:a16="http://schemas.microsoft.com/office/drawing/2014/main" id="{428C645D-97C3-4479-B7AB-F309BF971B0E}"/>
                </a:ext>
              </a:extLst>
            </p:cNvPr>
            <p:cNvSpPr/>
            <p:nvPr>
              <p:custDataLst>
                <p:tags r:id="rId153"/>
              </p:custDataLst>
            </p:nvPr>
          </p:nvSpPr>
          <p:spPr>
            <a:xfrm flipV="1">
              <a:off x="4724055" y="4614339"/>
              <a:ext cx="6550560" cy="144010"/>
            </a:xfrm>
            <a:prstGeom prst="roundRect">
              <a:avLst/>
            </a:prstGeom>
            <a:solidFill>
              <a:srgbClr val="595959"/>
            </a:soli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040" name="OTLSHAPE_M_608d62d92f4f4d228a03b6ea629bc55d_Shape">
              <a:extLst>
                <a:ext uri="{FF2B5EF4-FFF2-40B4-BE49-F238E27FC236}">
                  <a16:creationId xmlns:a16="http://schemas.microsoft.com/office/drawing/2014/main" id="{FEADEE84-CFE7-4783-8919-033BB7141A90}"/>
                </a:ext>
              </a:extLst>
            </p:cNvPr>
            <p:cNvSpPr/>
            <p:nvPr>
              <p:custDataLst>
                <p:tags r:id="rId154"/>
              </p:custDataLst>
            </p:nvPr>
          </p:nvSpPr>
          <p:spPr>
            <a:xfrm rot="5400000" flipV="1">
              <a:off x="4741383" y="2282267"/>
              <a:ext cx="142241" cy="101863"/>
            </a:xfrm>
            <a:prstGeom prst="flowChartMerge">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041" name="OTLSHAPE_M_ff157ed296f04a1fba255d873e9d5a52_Shape">
              <a:extLst>
                <a:ext uri="{FF2B5EF4-FFF2-40B4-BE49-F238E27FC236}">
                  <a16:creationId xmlns:a16="http://schemas.microsoft.com/office/drawing/2014/main" id="{7D209782-90F9-4E61-AC47-FB977AD72E21}"/>
                </a:ext>
              </a:extLst>
            </p:cNvPr>
            <p:cNvSpPr/>
            <p:nvPr>
              <p:custDataLst>
                <p:tags r:id="rId155"/>
              </p:custDataLst>
            </p:nvPr>
          </p:nvSpPr>
          <p:spPr>
            <a:xfrm flipV="1">
              <a:off x="5250733" y="4515864"/>
              <a:ext cx="94027" cy="153182"/>
            </a:xfrm>
            <a:prstGeom prst="roundRect">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042" name="OTLSHAPE_M_a7ec496550fa43e381d505c9e20d1dd9_Shape">
              <a:extLst>
                <a:ext uri="{FF2B5EF4-FFF2-40B4-BE49-F238E27FC236}">
                  <a16:creationId xmlns:a16="http://schemas.microsoft.com/office/drawing/2014/main" id="{4BF10F9C-DD18-48B2-85EE-BC7B6DB87E79}"/>
                </a:ext>
              </a:extLst>
            </p:cNvPr>
            <p:cNvSpPr/>
            <p:nvPr>
              <p:custDataLst>
                <p:tags r:id="rId156"/>
              </p:custDataLst>
            </p:nvPr>
          </p:nvSpPr>
          <p:spPr>
            <a:xfrm flipV="1">
              <a:off x="6218837" y="4515864"/>
              <a:ext cx="94027" cy="153182"/>
            </a:xfrm>
            <a:prstGeom prst="triangle">
              <a:avLst/>
            </a:prstGeom>
            <a:solidFill>
              <a:schemeClr val="accent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043" name="OTLSHAPE_M_32e754a4ad894522b2c68f667c7e3b92_Shape">
              <a:extLst>
                <a:ext uri="{FF2B5EF4-FFF2-40B4-BE49-F238E27FC236}">
                  <a16:creationId xmlns:a16="http://schemas.microsoft.com/office/drawing/2014/main" id="{F7A722AF-E3C3-412D-96FA-7CC43D5914BF}"/>
                </a:ext>
              </a:extLst>
            </p:cNvPr>
            <p:cNvSpPr/>
            <p:nvPr>
              <p:custDataLst>
                <p:tags r:id="rId157"/>
              </p:custDataLst>
            </p:nvPr>
          </p:nvSpPr>
          <p:spPr>
            <a:xfrm flipV="1">
              <a:off x="6308476" y="4515864"/>
              <a:ext cx="94027" cy="153182"/>
            </a:xfrm>
            <a:prstGeom prst="triangle">
              <a:avLst/>
            </a:prstGeom>
            <a:solidFill>
              <a:schemeClr val="accent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044" name="OTLSHAPE_M_702056da381246079aaaa6c03a8d9401_Shape">
              <a:extLst>
                <a:ext uri="{FF2B5EF4-FFF2-40B4-BE49-F238E27FC236}">
                  <a16:creationId xmlns:a16="http://schemas.microsoft.com/office/drawing/2014/main" id="{7C07CA46-28C4-49B3-A5F8-65A1DA4CDEB9}"/>
                </a:ext>
              </a:extLst>
            </p:cNvPr>
            <p:cNvSpPr/>
            <p:nvPr>
              <p:custDataLst>
                <p:tags r:id="rId158"/>
              </p:custDataLst>
            </p:nvPr>
          </p:nvSpPr>
          <p:spPr>
            <a:xfrm flipV="1">
              <a:off x="6398115" y="4515864"/>
              <a:ext cx="94027" cy="153182"/>
            </a:xfrm>
            <a:prstGeom prst="triangle">
              <a:avLst/>
            </a:prstGeom>
            <a:solidFill>
              <a:schemeClr val="accent4"/>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045" name="OTLSHAPE_M_12be99ba3dd448aa9737b9cff5404ab5_Shape">
              <a:extLst>
                <a:ext uri="{FF2B5EF4-FFF2-40B4-BE49-F238E27FC236}">
                  <a16:creationId xmlns:a16="http://schemas.microsoft.com/office/drawing/2014/main" id="{9298E7B0-E8C8-48F6-AB96-55AF9E0F3E7D}"/>
                </a:ext>
              </a:extLst>
            </p:cNvPr>
            <p:cNvSpPr/>
            <p:nvPr>
              <p:custDataLst>
                <p:tags r:id="rId159"/>
              </p:custDataLst>
            </p:nvPr>
          </p:nvSpPr>
          <p:spPr>
            <a:xfrm flipV="1">
              <a:off x="7402075" y="4515864"/>
              <a:ext cx="94027" cy="153182"/>
            </a:xfrm>
            <a:prstGeom prst="parallelogram">
              <a:avLst/>
            </a:prstGeom>
            <a:solidFill>
              <a:schemeClr val="accent5"/>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046" name="OTLSHAPE_M_462115dda83147b68c0df36765225ee1_Shape">
              <a:extLst>
                <a:ext uri="{FF2B5EF4-FFF2-40B4-BE49-F238E27FC236}">
                  <a16:creationId xmlns:a16="http://schemas.microsoft.com/office/drawing/2014/main" id="{926847B8-7B3E-423F-A81E-957ECEAAE429}"/>
                </a:ext>
              </a:extLst>
            </p:cNvPr>
            <p:cNvSpPr/>
            <p:nvPr>
              <p:custDataLst>
                <p:tags r:id="rId160"/>
              </p:custDataLst>
            </p:nvPr>
          </p:nvSpPr>
          <p:spPr>
            <a:xfrm flipV="1">
              <a:off x="8119189" y="4515864"/>
              <a:ext cx="94027" cy="153182"/>
            </a:xfrm>
            <a:prstGeom prst="roundRect">
              <a:avLst/>
            </a:prstGeom>
            <a:solidFill>
              <a:schemeClr val="accent6"/>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047" name="OTLSHAPE_M_155a7519591d4003a05343b15444e266_Shape">
              <a:extLst>
                <a:ext uri="{FF2B5EF4-FFF2-40B4-BE49-F238E27FC236}">
                  <a16:creationId xmlns:a16="http://schemas.microsoft.com/office/drawing/2014/main" id="{0612D226-BBDF-4466-AA7D-54099042CFF2}"/>
                </a:ext>
              </a:extLst>
            </p:cNvPr>
            <p:cNvSpPr/>
            <p:nvPr>
              <p:custDataLst>
                <p:tags r:id="rId161"/>
              </p:custDataLst>
            </p:nvPr>
          </p:nvSpPr>
          <p:spPr>
            <a:xfrm flipV="1">
              <a:off x="8854230" y="4515864"/>
              <a:ext cx="94027" cy="153182"/>
            </a:xfrm>
            <a:prstGeom prst="roundRect">
              <a:avLst/>
            </a:prstGeom>
            <a:solidFill>
              <a:schemeClr val="dk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048" name="OTLSHAPE_M_ff0f14a0d9f241759cac12a3b2d336c5_Shape">
              <a:extLst>
                <a:ext uri="{FF2B5EF4-FFF2-40B4-BE49-F238E27FC236}">
                  <a16:creationId xmlns:a16="http://schemas.microsoft.com/office/drawing/2014/main" id="{8FB890FB-0263-4958-80D2-92153F31500D}"/>
                </a:ext>
              </a:extLst>
            </p:cNvPr>
            <p:cNvSpPr/>
            <p:nvPr>
              <p:custDataLst>
                <p:tags r:id="rId162"/>
              </p:custDataLst>
            </p:nvPr>
          </p:nvSpPr>
          <p:spPr>
            <a:xfrm flipV="1">
              <a:off x="9392066" y="4515864"/>
              <a:ext cx="94027" cy="153182"/>
            </a:xfrm>
            <a:prstGeom prst="roundRect">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049" name="OTLSHAPE_M_83ae0c31735046a39e6462737a5d1ce8_Shape">
              <a:extLst>
                <a:ext uri="{FF2B5EF4-FFF2-40B4-BE49-F238E27FC236}">
                  <a16:creationId xmlns:a16="http://schemas.microsoft.com/office/drawing/2014/main" id="{90E812DE-E285-4EE3-AD31-E8A365C3AF49}"/>
                </a:ext>
              </a:extLst>
            </p:cNvPr>
            <p:cNvSpPr/>
            <p:nvPr>
              <p:custDataLst>
                <p:tags r:id="rId163"/>
              </p:custDataLst>
            </p:nvPr>
          </p:nvSpPr>
          <p:spPr>
            <a:xfrm flipV="1">
              <a:off x="9589272" y="4515864"/>
              <a:ext cx="94027" cy="153182"/>
            </a:xfrm>
            <a:prstGeom prst="roundRect">
              <a:avLst/>
            </a:prstGeom>
            <a:solidFill>
              <a:schemeClr val="accent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050" name="OTLSHAPE_M_bc5b099a860d4eb6bbac39b6b22f89a9_Shape">
              <a:extLst>
                <a:ext uri="{FF2B5EF4-FFF2-40B4-BE49-F238E27FC236}">
                  <a16:creationId xmlns:a16="http://schemas.microsoft.com/office/drawing/2014/main" id="{EA66FA51-C5E2-46CE-B032-049B6D2AA5E4}"/>
                </a:ext>
              </a:extLst>
            </p:cNvPr>
            <p:cNvSpPr/>
            <p:nvPr>
              <p:custDataLst>
                <p:tags r:id="rId164"/>
              </p:custDataLst>
            </p:nvPr>
          </p:nvSpPr>
          <p:spPr>
            <a:xfrm flipV="1">
              <a:off x="10145036" y="4515864"/>
              <a:ext cx="94027" cy="153182"/>
            </a:xfrm>
            <a:prstGeom prst="roundRect">
              <a:avLst/>
            </a:prstGeom>
            <a:solidFill>
              <a:schemeClr val="accent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cxnSp>
          <p:nvCxnSpPr>
            <p:cNvPr id="1051" name="OTLSHAPE_M_ff0f14a0d9f241759cac12a3b2d336c5_Connector1">
              <a:extLst>
                <a:ext uri="{FF2B5EF4-FFF2-40B4-BE49-F238E27FC236}">
                  <a16:creationId xmlns:a16="http://schemas.microsoft.com/office/drawing/2014/main" id="{1BF206F4-9557-44C3-8415-D9FAB602A712}"/>
                </a:ext>
              </a:extLst>
            </p:cNvPr>
            <p:cNvCxnSpPr/>
            <p:nvPr>
              <p:custDataLst>
                <p:tags r:id="rId165"/>
              </p:custDataLst>
            </p:nvPr>
          </p:nvCxnSpPr>
          <p:spPr>
            <a:xfrm flipV="1">
              <a:off x="9439080" y="4338536"/>
              <a:ext cx="0" cy="253919"/>
            </a:xfrm>
            <a:prstGeom prst="line">
              <a:avLst/>
            </a:prstGeom>
            <a:ln w="9525"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2" name="OTLSHAPE_M_32e754a4ad894522b2c68f667c7e3b92_Connector1">
              <a:extLst>
                <a:ext uri="{FF2B5EF4-FFF2-40B4-BE49-F238E27FC236}">
                  <a16:creationId xmlns:a16="http://schemas.microsoft.com/office/drawing/2014/main" id="{BFABBC40-6CD4-40C4-BE7E-D778F9094E9E}"/>
                </a:ext>
              </a:extLst>
            </p:cNvPr>
            <p:cNvCxnSpPr/>
            <p:nvPr>
              <p:custDataLst>
                <p:tags r:id="rId166"/>
              </p:custDataLst>
            </p:nvPr>
          </p:nvCxnSpPr>
          <p:spPr>
            <a:xfrm flipV="1">
              <a:off x="6355489" y="3692325"/>
              <a:ext cx="0" cy="900130"/>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3" name="OTLSHAPE_M_a7ec496550fa43e381d505c9e20d1dd9_Connector4">
              <a:extLst>
                <a:ext uri="{FF2B5EF4-FFF2-40B4-BE49-F238E27FC236}">
                  <a16:creationId xmlns:a16="http://schemas.microsoft.com/office/drawing/2014/main" id="{02AAD13C-AB08-40C6-801F-E5B8690E0E5F}"/>
                </a:ext>
              </a:extLst>
            </p:cNvPr>
            <p:cNvCxnSpPr/>
            <p:nvPr>
              <p:custDataLst>
                <p:tags r:id="rId167"/>
              </p:custDataLst>
            </p:nvPr>
          </p:nvCxnSpPr>
          <p:spPr>
            <a:xfrm flipV="1">
              <a:off x="6265850" y="2912554"/>
              <a:ext cx="0" cy="76591"/>
            </a:xfrm>
            <a:prstGeom prst="line">
              <a:avLst/>
            </a:prstGeom>
            <a:ln w="9525" cap="flat" cmpd="sng" algn="ctr">
              <a:solidFill>
                <a:schemeClr val="accent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4" name="OTLSHAPE_M_a7ec496550fa43e381d505c9e20d1dd9_Connector1">
              <a:extLst>
                <a:ext uri="{FF2B5EF4-FFF2-40B4-BE49-F238E27FC236}">
                  <a16:creationId xmlns:a16="http://schemas.microsoft.com/office/drawing/2014/main" id="{9A83DC35-FE61-44A8-A302-6CEA97C8CB2D}"/>
                </a:ext>
              </a:extLst>
            </p:cNvPr>
            <p:cNvCxnSpPr/>
            <p:nvPr>
              <p:custDataLst>
                <p:tags r:id="rId168"/>
              </p:custDataLst>
            </p:nvPr>
          </p:nvCxnSpPr>
          <p:spPr>
            <a:xfrm flipV="1">
              <a:off x="6265850" y="3536882"/>
              <a:ext cx="0" cy="1055573"/>
            </a:xfrm>
            <a:prstGeom prst="line">
              <a:avLst/>
            </a:prstGeom>
            <a:ln w="9525" cap="flat" cmpd="sng" algn="ctr">
              <a:solidFill>
                <a:schemeClr val="accent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5" name="OTLSHAPE_M_ff157ed296f04a1fba255d873e9d5a52_Connector1">
              <a:extLst>
                <a:ext uri="{FF2B5EF4-FFF2-40B4-BE49-F238E27FC236}">
                  <a16:creationId xmlns:a16="http://schemas.microsoft.com/office/drawing/2014/main" id="{4BEC6D74-8AB5-478B-9969-2E9CC8B8586D}"/>
                </a:ext>
              </a:extLst>
            </p:cNvPr>
            <p:cNvCxnSpPr/>
            <p:nvPr>
              <p:custDataLst>
                <p:tags r:id="rId169"/>
              </p:custDataLst>
            </p:nvPr>
          </p:nvCxnSpPr>
          <p:spPr>
            <a:xfrm flipV="1">
              <a:off x="5297747" y="4344810"/>
              <a:ext cx="0" cy="247645"/>
            </a:xfrm>
            <a:prstGeom prst="line">
              <a:avLst/>
            </a:prstGeom>
            <a:ln w="9525"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56" name="Group 1055">
              <a:extLst>
                <a:ext uri="{FF2B5EF4-FFF2-40B4-BE49-F238E27FC236}">
                  <a16:creationId xmlns:a16="http://schemas.microsoft.com/office/drawing/2014/main" id="{81AE21A0-EB26-4CEC-90CC-B45549554AD5}"/>
                </a:ext>
              </a:extLst>
            </p:cNvPr>
            <p:cNvGrpSpPr/>
            <p:nvPr/>
          </p:nvGrpSpPr>
          <p:grpSpPr>
            <a:xfrm>
              <a:off x="4763233" y="2130258"/>
              <a:ext cx="6863880" cy="2833327"/>
              <a:chOff x="4763233" y="2160138"/>
              <a:chExt cx="6863880" cy="2833327"/>
            </a:xfrm>
          </p:grpSpPr>
          <p:sp>
            <p:nvSpPr>
              <p:cNvPr id="1067" name="OTLSHAPE_M_462115dda83147b68c0df36765225ee1_Date">
                <a:extLst>
                  <a:ext uri="{FF2B5EF4-FFF2-40B4-BE49-F238E27FC236}">
                    <a16:creationId xmlns:a16="http://schemas.microsoft.com/office/drawing/2014/main" id="{BFBA0D18-751B-4B09-BB91-FE01FFF8B6B6}"/>
                  </a:ext>
                </a:extLst>
              </p:cNvPr>
              <p:cNvSpPr txBox="1"/>
              <p:nvPr>
                <p:custDataLst>
                  <p:tags r:id="rId180"/>
                </p:custDataLst>
              </p:nvPr>
            </p:nvSpPr>
            <p:spPr>
              <a:xfrm>
                <a:off x="8006043" y="4360419"/>
                <a:ext cx="313424" cy="133561"/>
              </a:xfrm>
              <a:prstGeom prst="rect">
                <a:avLst/>
              </a:prstGeom>
              <a:noFill/>
            </p:spPr>
            <p:txBody>
              <a:bodyPr vert="horz" wrap="square" lIns="0" tIns="0" rIns="0" bIns="0" rtlCol="0" anchor="ctr" anchorCtr="0">
                <a:normAutofit fontScale="85000" lnSpcReduction="10000"/>
              </a:bodyPr>
              <a:lstStyle/>
              <a:p>
                <a:pPr algn="ctr" defTabSz="685800"/>
                <a:r>
                  <a:rPr lang="en-US" sz="750" spc="-8" dirty="0">
                    <a:solidFill>
                      <a:srgbClr val="44546A"/>
                    </a:solidFill>
                    <a:latin typeface="Calibri Light" panose="020F0302020204030204"/>
                  </a:rPr>
                  <a:t>HR 104</a:t>
                </a:r>
              </a:p>
            </p:txBody>
          </p:sp>
          <p:sp>
            <p:nvSpPr>
              <p:cNvPr id="1068" name="OTLSHAPE_TB_00000000000000000000000000000000_TimescaleInterval1">
                <a:extLst>
                  <a:ext uri="{FF2B5EF4-FFF2-40B4-BE49-F238E27FC236}">
                    <a16:creationId xmlns:a16="http://schemas.microsoft.com/office/drawing/2014/main" id="{D9B6E6AE-D990-4629-91B1-FEA3794DD326}"/>
                  </a:ext>
                </a:extLst>
              </p:cNvPr>
              <p:cNvSpPr txBox="1"/>
              <p:nvPr>
                <p:custDataLst>
                  <p:tags r:id="rId181"/>
                </p:custDataLst>
              </p:nvPr>
            </p:nvSpPr>
            <p:spPr>
              <a:xfrm>
                <a:off x="4763233" y="4647163"/>
                <a:ext cx="125605" cy="153182"/>
              </a:xfrm>
              <a:prstGeom prst="rect">
                <a:avLst/>
              </a:prstGeom>
              <a:noFill/>
            </p:spPr>
            <p:txBody>
              <a:bodyPr vert="horz" wrap="none" lIns="0" tIns="0" rIns="0" bIns="0" rtlCol="0" anchor="ctr" anchorCtr="0">
                <a:normAutofit lnSpcReduction="10000"/>
              </a:bodyPr>
              <a:lstStyle/>
              <a:p>
                <a:pPr defTabSz="685800"/>
                <a:r>
                  <a:rPr lang="en-US" sz="900" spc="-15" dirty="0">
                    <a:solidFill>
                      <a:prstClr val="white"/>
                    </a:solidFill>
                    <a:latin typeface="Calibri Light" panose="020F0302020204030204"/>
                  </a:rPr>
                  <a:t>0</a:t>
                </a:r>
              </a:p>
            </p:txBody>
          </p:sp>
          <p:sp>
            <p:nvSpPr>
              <p:cNvPr id="1069" name="OTLSHAPE_TB_00000000000000000000000000000000_TimescaleInterval2">
                <a:extLst>
                  <a:ext uri="{FF2B5EF4-FFF2-40B4-BE49-F238E27FC236}">
                    <a16:creationId xmlns:a16="http://schemas.microsoft.com/office/drawing/2014/main" id="{4DDA7E88-E9A9-4418-ADF8-CF78A8D55243}"/>
                  </a:ext>
                </a:extLst>
              </p:cNvPr>
              <p:cNvSpPr txBox="1"/>
              <p:nvPr>
                <p:custDataLst>
                  <p:tags r:id="rId182"/>
                </p:custDataLst>
              </p:nvPr>
            </p:nvSpPr>
            <p:spPr>
              <a:xfrm>
                <a:off x="5318997" y="4647163"/>
                <a:ext cx="139056"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1</a:t>
                </a:r>
              </a:p>
            </p:txBody>
          </p:sp>
          <p:sp>
            <p:nvSpPr>
              <p:cNvPr id="1070" name="OTLSHAPE_TB_00000000000000000000000000000000_TimescaleInterval3">
                <a:extLst>
                  <a:ext uri="{FF2B5EF4-FFF2-40B4-BE49-F238E27FC236}">
                    <a16:creationId xmlns:a16="http://schemas.microsoft.com/office/drawing/2014/main" id="{73335B6F-1B07-42E4-BADB-C45DE58A3CD1}"/>
                  </a:ext>
                </a:extLst>
              </p:cNvPr>
              <p:cNvSpPr txBox="1"/>
              <p:nvPr>
                <p:custDataLst>
                  <p:tags r:id="rId183"/>
                </p:custDataLst>
              </p:nvPr>
            </p:nvSpPr>
            <p:spPr>
              <a:xfrm>
                <a:off x="5820976" y="4647163"/>
                <a:ext cx="159232"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2</a:t>
                </a:r>
              </a:p>
            </p:txBody>
          </p:sp>
          <p:sp>
            <p:nvSpPr>
              <p:cNvPr id="1071" name="OTLSHAPE_TB_00000000000000000000000000000000_TimescaleInterval4">
                <a:extLst>
                  <a:ext uri="{FF2B5EF4-FFF2-40B4-BE49-F238E27FC236}">
                    <a16:creationId xmlns:a16="http://schemas.microsoft.com/office/drawing/2014/main" id="{93A18EAF-3D48-42C4-9367-6A06D205EC74}"/>
                  </a:ext>
                </a:extLst>
              </p:cNvPr>
              <p:cNvSpPr txBox="1"/>
              <p:nvPr>
                <p:custDataLst>
                  <p:tags r:id="rId184"/>
                </p:custDataLst>
              </p:nvPr>
            </p:nvSpPr>
            <p:spPr>
              <a:xfrm>
                <a:off x="6376739" y="4647163"/>
                <a:ext cx="137473"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3</a:t>
                </a:r>
              </a:p>
            </p:txBody>
          </p:sp>
          <p:sp>
            <p:nvSpPr>
              <p:cNvPr id="1072" name="OTLSHAPE_TB_00000000000000000000000000000000_TimescaleInterval5">
                <a:extLst>
                  <a:ext uri="{FF2B5EF4-FFF2-40B4-BE49-F238E27FC236}">
                    <a16:creationId xmlns:a16="http://schemas.microsoft.com/office/drawing/2014/main" id="{3D0EC678-B229-435F-854D-FC9BA3947E52}"/>
                  </a:ext>
                </a:extLst>
              </p:cNvPr>
              <p:cNvSpPr txBox="1"/>
              <p:nvPr>
                <p:custDataLst>
                  <p:tags r:id="rId185"/>
                </p:custDataLst>
              </p:nvPr>
            </p:nvSpPr>
            <p:spPr>
              <a:xfrm>
                <a:off x="6914575" y="4647163"/>
                <a:ext cx="167341"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4</a:t>
                </a:r>
              </a:p>
            </p:txBody>
          </p:sp>
          <p:sp>
            <p:nvSpPr>
              <p:cNvPr id="1073" name="OTLSHAPE_TB_00000000000000000000000000000000_TimescaleInterval6">
                <a:extLst>
                  <a:ext uri="{FF2B5EF4-FFF2-40B4-BE49-F238E27FC236}">
                    <a16:creationId xmlns:a16="http://schemas.microsoft.com/office/drawing/2014/main" id="{59DF77D1-CDE7-49FF-9BBF-20422D313DF5}"/>
                  </a:ext>
                </a:extLst>
              </p:cNvPr>
              <p:cNvSpPr txBox="1"/>
              <p:nvPr>
                <p:custDataLst>
                  <p:tags r:id="rId186"/>
                </p:custDataLst>
              </p:nvPr>
            </p:nvSpPr>
            <p:spPr>
              <a:xfrm>
                <a:off x="7470338" y="4647163"/>
                <a:ext cx="129561"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5</a:t>
                </a:r>
              </a:p>
            </p:txBody>
          </p:sp>
          <p:sp>
            <p:nvSpPr>
              <p:cNvPr id="1074" name="OTLSHAPE_TB_00000000000000000000000000000000_TimescaleInterval7">
                <a:extLst>
                  <a:ext uri="{FF2B5EF4-FFF2-40B4-BE49-F238E27FC236}">
                    <a16:creationId xmlns:a16="http://schemas.microsoft.com/office/drawing/2014/main" id="{C76C6092-DF92-4F35-BC27-9886AF52389B}"/>
                  </a:ext>
                </a:extLst>
              </p:cNvPr>
              <p:cNvSpPr txBox="1"/>
              <p:nvPr>
                <p:custDataLst>
                  <p:tags r:id="rId187"/>
                </p:custDataLst>
              </p:nvPr>
            </p:nvSpPr>
            <p:spPr>
              <a:xfrm>
                <a:off x="8008174" y="4647163"/>
                <a:ext cx="97596" cy="153182"/>
              </a:xfrm>
              <a:prstGeom prst="rect">
                <a:avLst/>
              </a:prstGeom>
              <a:noFill/>
            </p:spPr>
            <p:txBody>
              <a:bodyPr vert="horz" wrap="none" lIns="0" tIns="0" rIns="0" bIns="0" rtlCol="0" anchor="ctr" anchorCtr="0">
                <a:normAutofit lnSpcReduction="10000"/>
              </a:bodyPr>
              <a:lstStyle/>
              <a:p>
                <a:pPr defTabSz="685800"/>
                <a:r>
                  <a:rPr lang="en-US" sz="900" spc="-15" dirty="0">
                    <a:solidFill>
                      <a:prstClr val="white"/>
                    </a:solidFill>
                    <a:latin typeface="Calibri Light" panose="020F0302020204030204"/>
                  </a:rPr>
                  <a:t>6</a:t>
                </a:r>
              </a:p>
            </p:txBody>
          </p:sp>
          <p:sp>
            <p:nvSpPr>
              <p:cNvPr id="1075" name="OTLSHAPE_TB_00000000000000000000000000000000_TimescaleInterval8">
                <a:extLst>
                  <a:ext uri="{FF2B5EF4-FFF2-40B4-BE49-F238E27FC236}">
                    <a16:creationId xmlns:a16="http://schemas.microsoft.com/office/drawing/2014/main" id="{AD944E07-D553-4806-AD12-4A0BE0C04CFE}"/>
                  </a:ext>
                </a:extLst>
              </p:cNvPr>
              <p:cNvSpPr txBox="1"/>
              <p:nvPr>
                <p:custDataLst>
                  <p:tags r:id="rId188"/>
                </p:custDataLst>
              </p:nvPr>
            </p:nvSpPr>
            <p:spPr>
              <a:xfrm>
                <a:off x="8563937" y="4647163"/>
                <a:ext cx="149342" cy="153182"/>
              </a:xfrm>
              <a:prstGeom prst="rect">
                <a:avLst/>
              </a:prstGeom>
              <a:noFill/>
            </p:spPr>
            <p:txBody>
              <a:bodyPr vert="horz" wrap="none" lIns="0" tIns="0" rIns="0" bIns="0" rtlCol="0" anchor="ctr" anchorCtr="0">
                <a:normAutofit lnSpcReduction="10000"/>
              </a:bodyPr>
              <a:lstStyle/>
              <a:p>
                <a:pPr defTabSz="685800"/>
                <a:r>
                  <a:rPr lang="en-US" sz="900" spc="-15" dirty="0">
                    <a:solidFill>
                      <a:prstClr val="white"/>
                    </a:solidFill>
                    <a:latin typeface="Calibri Light" panose="020F0302020204030204"/>
                  </a:rPr>
                  <a:t>7</a:t>
                </a:r>
              </a:p>
            </p:txBody>
          </p:sp>
          <p:sp>
            <p:nvSpPr>
              <p:cNvPr id="1076" name="OTLSHAPE_TB_00000000000000000000000000000000_TimescaleInterval9">
                <a:extLst>
                  <a:ext uri="{FF2B5EF4-FFF2-40B4-BE49-F238E27FC236}">
                    <a16:creationId xmlns:a16="http://schemas.microsoft.com/office/drawing/2014/main" id="{DE1F554F-F176-49D0-9562-2659C4F1703A}"/>
                  </a:ext>
                </a:extLst>
              </p:cNvPr>
              <p:cNvSpPr txBox="1"/>
              <p:nvPr>
                <p:custDataLst>
                  <p:tags r:id="rId189"/>
                </p:custDataLst>
              </p:nvPr>
            </p:nvSpPr>
            <p:spPr>
              <a:xfrm>
                <a:off x="9119700" y="4647163"/>
                <a:ext cx="140440"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8</a:t>
                </a:r>
              </a:p>
            </p:txBody>
          </p:sp>
          <p:sp>
            <p:nvSpPr>
              <p:cNvPr id="1077" name="OTLSHAPE_TB_00000000000000000000000000000000_TimescaleInterval10">
                <a:extLst>
                  <a:ext uri="{FF2B5EF4-FFF2-40B4-BE49-F238E27FC236}">
                    <a16:creationId xmlns:a16="http://schemas.microsoft.com/office/drawing/2014/main" id="{8E08BD79-4012-4647-BE7A-6EDABFEE0C28}"/>
                  </a:ext>
                </a:extLst>
              </p:cNvPr>
              <p:cNvSpPr txBox="1"/>
              <p:nvPr>
                <p:custDataLst>
                  <p:tags r:id="rId190"/>
                </p:custDataLst>
              </p:nvPr>
            </p:nvSpPr>
            <p:spPr>
              <a:xfrm>
                <a:off x="9657536" y="4647163"/>
                <a:ext cx="130273" cy="153182"/>
              </a:xfrm>
              <a:prstGeom prst="rect">
                <a:avLst/>
              </a:prstGeom>
              <a:noFill/>
            </p:spPr>
            <p:txBody>
              <a:bodyPr vert="horz" wrap="none" lIns="0" tIns="0" rIns="0" bIns="0" rtlCol="0" anchor="ctr" anchorCtr="0">
                <a:normAutofit lnSpcReduction="10000"/>
              </a:bodyPr>
              <a:lstStyle/>
              <a:p>
                <a:pPr defTabSz="685800"/>
                <a:r>
                  <a:rPr lang="en-US" sz="900" spc="-17" dirty="0">
                    <a:solidFill>
                      <a:prstClr val="white"/>
                    </a:solidFill>
                    <a:latin typeface="Calibri Light" panose="020F0302020204030204"/>
                  </a:rPr>
                  <a:t>9</a:t>
                </a:r>
              </a:p>
            </p:txBody>
          </p:sp>
          <p:sp>
            <p:nvSpPr>
              <p:cNvPr id="1078" name="OTLSHAPE_TB_00000000000000000000000000000000_TimescaleInterval11">
                <a:extLst>
                  <a:ext uri="{FF2B5EF4-FFF2-40B4-BE49-F238E27FC236}">
                    <a16:creationId xmlns:a16="http://schemas.microsoft.com/office/drawing/2014/main" id="{F9DDC443-9677-482D-AE12-072F1F65DDEC}"/>
                  </a:ext>
                </a:extLst>
              </p:cNvPr>
              <p:cNvSpPr txBox="1"/>
              <p:nvPr>
                <p:custDataLst>
                  <p:tags r:id="rId191"/>
                </p:custDataLst>
              </p:nvPr>
            </p:nvSpPr>
            <p:spPr>
              <a:xfrm>
                <a:off x="10213299" y="4647163"/>
                <a:ext cx="153852" cy="153182"/>
              </a:xfrm>
              <a:prstGeom prst="rect">
                <a:avLst/>
              </a:prstGeom>
              <a:noFill/>
            </p:spPr>
            <p:txBody>
              <a:bodyPr vert="horz" wrap="none" lIns="0" tIns="0" rIns="0" bIns="0" rtlCol="0" anchor="ctr" anchorCtr="0">
                <a:normAutofit lnSpcReduction="10000"/>
              </a:bodyPr>
              <a:lstStyle/>
              <a:p>
                <a:pPr defTabSz="685800"/>
                <a:r>
                  <a:rPr lang="en-US" sz="900" spc="-15" dirty="0">
                    <a:solidFill>
                      <a:prstClr val="white"/>
                    </a:solidFill>
                    <a:latin typeface="Calibri Light" panose="020F0302020204030204"/>
                  </a:rPr>
                  <a:t>10</a:t>
                </a:r>
              </a:p>
            </p:txBody>
          </p:sp>
          <p:sp>
            <p:nvSpPr>
              <p:cNvPr id="1079" name="OTLSHAPE_TB_00000000000000000000000000000000_TimescaleInterval12">
                <a:extLst>
                  <a:ext uri="{FF2B5EF4-FFF2-40B4-BE49-F238E27FC236}">
                    <a16:creationId xmlns:a16="http://schemas.microsoft.com/office/drawing/2014/main" id="{4F9EA40E-4E19-4C9A-A1C5-390607A0D2CB}"/>
                  </a:ext>
                </a:extLst>
              </p:cNvPr>
              <p:cNvSpPr txBox="1"/>
              <p:nvPr>
                <p:custDataLst>
                  <p:tags r:id="rId192"/>
                </p:custDataLst>
              </p:nvPr>
            </p:nvSpPr>
            <p:spPr>
              <a:xfrm>
                <a:off x="10751135" y="4647163"/>
                <a:ext cx="146374" cy="153182"/>
              </a:xfrm>
              <a:prstGeom prst="rect">
                <a:avLst/>
              </a:prstGeom>
              <a:noFill/>
            </p:spPr>
            <p:txBody>
              <a:bodyPr vert="horz" wrap="none" lIns="0" tIns="0" rIns="0" bIns="0" rtlCol="0" anchor="ctr" anchorCtr="0">
                <a:normAutofit lnSpcReduction="10000"/>
              </a:bodyPr>
              <a:lstStyle/>
              <a:p>
                <a:pPr defTabSz="685800"/>
                <a:r>
                  <a:rPr lang="en-US" sz="900" spc="-17" dirty="0">
                    <a:solidFill>
                      <a:prstClr val="white"/>
                    </a:solidFill>
                    <a:latin typeface="Calibri Light" panose="020F0302020204030204"/>
                  </a:rPr>
                  <a:t>11</a:t>
                </a:r>
              </a:p>
            </p:txBody>
          </p:sp>
          <p:sp>
            <p:nvSpPr>
              <p:cNvPr id="1080" name="OTLSHAPE_TB_00000000000000000000000000000000_ScaleMarking1">
                <a:extLst>
                  <a:ext uri="{FF2B5EF4-FFF2-40B4-BE49-F238E27FC236}">
                    <a16:creationId xmlns:a16="http://schemas.microsoft.com/office/drawing/2014/main" id="{2DE5D8E6-AE4B-47B7-97C4-2948476AAC07}"/>
                  </a:ext>
                </a:extLst>
              </p:cNvPr>
              <p:cNvSpPr txBox="1"/>
              <p:nvPr>
                <p:custDataLst>
                  <p:tags r:id="rId193"/>
                </p:custDataLst>
              </p:nvPr>
            </p:nvSpPr>
            <p:spPr>
              <a:xfrm>
                <a:off x="4763233" y="4833171"/>
                <a:ext cx="188150" cy="160294"/>
              </a:xfrm>
              <a:prstGeom prst="rect">
                <a:avLst/>
              </a:prstGeom>
              <a:noFill/>
            </p:spPr>
            <p:txBody>
              <a:bodyPr vert="horz" wrap="none" lIns="0" tIns="0" rIns="0" bIns="0" rtlCol="0" anchor="ctr" anchorCtr="0">
                <a:normAutofit/>
              </a:bodyPr>
              <a:lstStyle/>
              <a:p>
                <a:pPr defTabSz="685800"/>
                <a:r>
                  <a:rPr lang="en-US" sz="900" spc="-15" dirty="0">
                    <a:solidFill>
                      <a:srgbClr val="455F51"/>
                    </a:solidFill>
                    <a:latin typeface="Calibri Light" panose="020F0302020204030204"/>
                  </a:rPr>
                  <a:t>Time</a:t>
                </a:r>
              </a:p>
            </p:txBody>
          </p:sp>
          <p:sp>
            <p:nvSpPr>
              <p:cNvPr id="1081" name="OTLSHAPE_M_608d62d92f4f4d228a03b6ea629bc55d_Title">
                <a:extLst>
                  <a:ext uri="{FF2B5EF4-FFF2-40B4-BE49-F238E27FC236}">
                    <a16:creationId xmlns:a16="http://schemas.microsoft.com/office/drawing/2014/main" id="{B0E78510-5B74-4CFE-B778-EA5F8AD57B8D}"/>
                  </a:ext>
                </a:extLst>
              </p:cNvPr>
              <p:cNvSpPr txBox="1"/>
              <p:nvPr>
                <p:custDataLst>
                  <p:tags r:id="rId194"/>
                </p:custDataLst>
              </p:nvPr>
            </p:nvSpPr>
            <p:spPr>
              <a:xfrm>
                <a:off x="4883024" y="2160138"/>
                <a:ext cx="846245" cy="146909"/>
              </a:xfrm>
              <a:prstGeom prst="rect">
                <a:avLst/>
              </a:prstGeom>
              <a:noFill/>
            </p:spPr>
            <p:txBody>
              <a:bodyPr vert="horz" wrap="square" lIns="0" tIns="0" rIns="0" bIns="0" rtlCol="0" anchor="ctr" anchorCtr="0">
                <a:normAutofit/>
              </a:bodyPr>
              <a:lstStyle/>
              <a:p>
                <a:pPr defTabSz="685800"/>
                <a:r>
                  <a:rPr lang="en-US" sz="825" spc="-5" dirty="0">
                    <a:solidFill>
                      <a:srgbClr val="44546A"/>
                    </a:solidFill>
                    <a:latin typeface="Calibri Light" panose="020F0302020204030204"/>
                  </a:rPr>
                  <a:t>ICU: Admit</a:t>
                </a:r>
              </a:p>
            </p:txBody>
          </p:sp>
          <p:sp>
            <p:nvSpPr>
              <p:cNvPr id="1082" name="OTLSHAPE_M_608d62d92f4f4d228a03b6ea629bc55d_Date">
                <a:extLst>
                  <a:ext uri="{FF2B5EF4-FFF2-40B4-BE49-F238E27FC236}">
                    <a16:creationId xmlns:a16="http://schemas.microsoft.com/office/drawing/2014/main" id="{79DBE197-4393-4802-B5BD-21CC971FD272}"/>
                  </a:ext>
                </a:extLst>
              </p:cNvPr>
              <p:cNvSpPr txBox="1"/>
              <p:nvPr>
                <p:custDataLst>
                  <p:tags r:id="rId195"/>
                </p:custDataLst>
              </p:nvPr>
            </p:nvSpPr>
            <p:spPr>
              <a:xfrm>
                <a:off x="4883024" y="2328931"/>
                <a:ext cx="297753" cy="133561"/>
              </a:xfrm>
              <a:prstGeom prst="rect">
                <a:avLst/>
              </a:prstGeom>
              <a:noFill/>
            </p:spPr>
            <p:txBody>
              <a:bodyPr vert="horz" wrap="square" lIns="0" tIns="0" rIns="0" bIns="0" rtlCol="0" anchor="ctr" anchorCtr="0">
                <a:normAutofit/>
              </a:bodyPr>
              <a:lstStyle/>
              <a:p>
                <a:pPr defTabSz="685800"/>
                <a:endParaRPr lang="en-US" sz="750" spc="-3" dirty="0">
                  <a:solidFill>
                    <a:srgbClr val="44546A"/>
                  </a:solidFill>
                  <a:latin typeface="Calibri Light" panose="020F0302020204030204"/>
                </a:endParaRPr>
              </a:p>
            </p:txBody>
          </p:sp>
          <p:sp>
            <p:nvSpPr>
              <p:cNvPr id="1083" name="OTLSHAPE_M_ff157ed296f04a1fba255d873e9d5a52_Title">
                <a:extLst>
                  <a:ext uri="{FF2B5EF4-FFF2-40B4-BE49-F238E27FC236}">
                    <a16:creationId xmlns:a16="http://schemas.microsoft.com/office/drawing/2014/main" id="{F8195C96-22D1-41B5-9A32-B2F480E6E219}"/>
                  </a:ext>
                </a:extLst>
              </p:cNvPr>
              <p:cNvSpPr txBox="1"/>
              <p:nvPr>
                <p:custDataLst>
                  <p:tags r:id="rId196"/>
                </p:custDataLst>
              </p:nvPr>
            </p:nvSpPr>
            <p:spPr>
              <a:xfrm>
                <a:off x="4872704" y="4020574"/>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44546A"/>
                    </a:solidFill>
                    <a:latin typeface="Calibri Light" panose="020F0302020204030204"/>
                  </a:rPr>
                  <a:t>Oxygen</a:t>
                </a:r>
              </a:p>
            </p:txBody>
          </p:sp>
          <p:sp>
            <p:nvSpPr>
              <p:cNvPr id="1084" name="OTLSHAPE_M_ff157ed296f04a1fba255d873e9d5a52_Date">
                <a:extLst>
                  <a:ext uri="{FF2B5EF4-FFF2-40B4-BE49-F238E27FC236}">
                    <a16:creationId xmlns:a16="http://schemas.microsoft.com/office/drawing/2014/main" id="{E809A08E-63E9-476C-B9AF-BCBD47BA94CD}"/>
                  </a:ext>
                </a:extLst>
              </p:cNvPr>
              <p:cNvSpPr txBox="1"/>
              <p:nvPr>
                <p:custDataLst>
                  <p:tags r:id="rId197"/>
                </p:custDataLst>
              </p:nvPr>
            </p:nvSpPr>
            <p:spPr>
              <a:xfrm>
                <a:off x="5125259" y="4189366"/>
                <a:ext cx="344766" cy="133561"/>
              </a:xfrm>
              <a:prstGeom prst="rect">
                <a:avLst/>
              </a:prstGeom>
              <a:noFill/>
            </p:spPr>
            <p:txBody>
              <a:bodyPr vert="horz" wrap="square" lIns="0" tIns="0" rIns="0" bIns="0" rtlCol="0" anchor="ctr" anchorCtr="0">
                <a:normAutofit/>
              </a:bodyPr>
              <a:lstStyle/>
              <a:p>
                <a:pPr algn="ctr" defTabSz="685800"/>
                <a:r>
                  <a:rPr lang="en-US" sz="750" spc="-8" dirty="0">
                    <a:solidFill>
                      <a:srgbClr val="44546A"/>
                    </a:solidFill>
                    <a:latin typeface="Calibri Light" panose="020F0302020204030204"/>
                  </a:rPr>
                  <a:t>MV</a:t>
                </a:r>
              </a:p>
            </p:txBody>
          </p:sp>
          <p:sp>
            <p:nvSpPr>
              <p:cNvPr id="1085" name="OTLSHAPE_M_a7ec496550fa43e381d505c9e20d1dd9_Title">
                <a:extLst>
                  <a:ext uri="{FF2B5EF4-FFF2-40B4-BE49-F238E27FC236}">
                    <a16:creationId xmlns:a16="http://schemas.microsoft.com/office/drawing/2014/main" id="{0822E5BF-6E3C-432B-95FB-EBA18E5621E2}"/>
                  </a:ext>
                </a:extLst>
              </p:cNvPr>
              <p:cNvSpPr txBox="1"/>
              <p:nvPr>
                <p:custDataLst>
                  <p:tags r:id="rId198"/>
                </p:custDataLst>
              </p:nvPr>
            </p:nvSpPr>
            <p:spPr>
              <a:xfrm>
                <a:off x="5840808" y="2588318"/>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ED7D31"/>
                    </a:solidFill>
                    <a:latin typeface="Calibri Light" panose="020F0302020204030204"/>
                  </a:rPr>
                  <a:t>Antibiotic</a:t>
                </a:r>
              </a:p>
            </p:txBody>
          </p:sp>
          <p:sp>
            <p:nvSpPr>
              <p:cNvPr id="1086" name="OTLSHAPE_M_a7ec496550fa43e381d505c9e20d1dd9_Date">
                <a:extLst>
                  <a:ext uri="{FF2B5EF4-FFF2-40B4-BE49-F238E27FC236}">
                    <a16:creationId xmlns:a16="http://schemas.microsoft.com/office/drawing/2014/main" id="{E1A63F72-03AD-4B18-A17C-4B2DECD7E5FB}"/>
                  </a:ext>
                </a:extLst>
              </p:cNvPr>
              <p:cNvSpPr txBox="1"/>
              <p:nvPr>
                <p:custDataLst>
                  <p:tags r:id="rId199"/>
                </p:custDataLst>
              </p:nvPr>
            </p:nvSpPr>
            <p:spPr>
              <a:xfrm>
                <a:off x="6063835" y="2757110"/>
                <a:ext cx="399615" cy="133561"/>
              </a:xfrm>
              <a:prstGeom prst="rect">
                <a:avLst/>
              </a:prstGeom>
              <a:noFill/>
            </p:spPr>
            <p:txBody>
              <a:bodyPr vert="horz" wrap="square" lIns="0" tIns="0" rIns="0" bIns="0" rtlCol="0" anchor="ctr" anchorCtr="0">
                <a:normAutofit/>
              </a:bodyPr>
              <a:lstStyle/>
              <a:p>
                <a:pPr algn="ctr" defTabSz="685800"/>
                <a:r>
                  <a:rPr lang="en-US" sz="750" spc="-2" dirty="0">
                    <a:solidFill>
                      <a:srgbClr val="44546A"/>
                    </a:solidFill>
                    <a:latin typeface="Calibri Light" panose="020F0302020204030204"/>
                  </a:rPr>
                  <a:t>RR 31</a:t>
                </a:r>
              </a:p>
            </p:txBody>
          </p:sp>
          <p:sp>
            <p:nvSpPr>
              <p:cNvPr id="1087" name="OTLSHAPE_M_32e754a4ad894522b2c68f667c7e3b92_Title">
                <a:extLst>
                  <a:ext uri="{FF2B5EF4-FFF2-40B4-BE49-F238E27FC236}">
                    <a16:creationId xmlns:a16="http://schemas.microsoft.com/office/drawing/2014/main" id="{D74D55AC-C6F3-4633-A0C1-129BDF83D9DF}"/>
                  </a:ext>
                </a:extLst>
              </p:cNvPr>
              <p:cNvSpPr txBox="1"/>
              <p:nvPr>
                <p:custDataLst>
                  <p:tags r:id="rId200"/>
                </p:custDataLst>
              </p:nvPr>
            </p:nvSpPr>
            <p:spPr>
              <a:xfrm>
                <a:off x="5930448" y="2989144"/>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A5A5A5"/>
                    </a:solidFill>
                    <a:latin typeface="Calibri Light" panose="020F0302020204030204"/>
                  </a:rPr>
                  <a:t>Blood work</a:t>
                </a:r>
              </a:p>
            </p:txBody>
          </p:sp>
          <p:sp>
            <p:nvSpPr>
              <p:cNvPr id="1088" name="OTLSHAPE_M_32e754a4ad894522b2c68f667c7e3b92_Date">
                <a:extLst>
                  <a:ext uri="{FF2B5EF4-FFF2-40B4-BE49-F238E27FC236}">
                    <a16:creationId xmlns:a16="http://schemas.microsoft.com/office/drawing/2014/main" id="{50DD40AF-6980-4136-BC4C-1C05192506F6}"/>
                  </a:ext>
                </a:extLst>
              </p:cNvPr>
              <p:cNvSpPr txBox="1"/>
              <p:nvPr>
                <p:custDataLst>
                  <p:tags r:id="rId201"/>
                </p:custDataLst>
              </p:nvPr>
            </p:nvSpPr>
            <p:spPr>
              <a:xfrm>
                <a:off x="6207566" y="3157937"/>
                <a:ext cx="289917" cy="133561"/>
              </a:xfrm>
              <a:prstGeom prst="rect">
                <a:avLst/>
              </a:prstGeom>
              <a:noFill/>
            </p:spPr>
            <p:txBody>
              <a:bodyPr vert="horz" wrap="square" lIns="0" tIns="0" rIns="0" bIns="0" rtlCol="0" anchor="ctr" anchorCtr="0">
                <a:normAutofit/>
              </a:bodyPr>
              <a:lstStyle/>
              <a:p>
                <a:pPr algn="ctr" defTabSz="685800"/>
                <a:r>
                  <a:rPr lang="en-US" sz="750" spc="-3" dirty="0">
                    <a:solidFill>
                      <a:srgbClr val="44546A"/>
                    </a:solidFill>
                    <a:latin typeface="Calibri Light" panose="020F0302020204030204"/>
                  </a:rPr>
                  <a:t>HR 94</a:t>
                </a:r>
              </a:p>
            </p:txBody>
          </p:sp>
          <p:sp>
            <p:nvSpPr>
              <p:cNvPr id="1089" name="OTLSHAPE_M_702056da381246079aaaa6c03a8d9401_Title">
                <a:extLst>
                  <a:ext uri="{FF2B5EF4-FFF2-40B4-BE49-F238E27FC236}">
                    <a16:creationId xmlns:a16="http://schemas.microsoft.com/office/drawing/2014/main" id="{243FFFC0-E7CE-4C38-AA00-116A091F1A61}"/>
                  </a:ext>
                </a:extLst>
              </p:cNvPr>
              <p:cNvSpPr txBox="1"/>
              <p:nvPr>
                <p:custDataLst>
                  <p:tags r:id="rId202"/>
                </p:custDataLst>
              </p:nvPr>
            </p:nvSpPr>
            <p:spPr>
              <a:xfrm>
                <a:off x="6020087" y="3389973"/>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FFC000"/>
                    </a:solidFill>
                    <a:latin typeface="Calibri Light" panose="020F0302020204030204"/>
                  </a:rPr>
                  <a:t>Urine sample</a:t>
                </a:r>
              </a:p>
            </p:txBody>
          </p:sp>
          <p:sp>
            <p:nvSpPr>
              <p:cNvPr id="1090" name="OTLSHAPE_M_702056da381246079aaaa6c03a8d9401_Date">
                <a:extLst>
                  <a:ext uri="{FF2B5EF4-FFF2-40B4-BE49-F238E27FC236}">
                    <a16:creationId xmlns:a16="http://schemas.microsoft.com/office/drawing/2014/main" id="{47BDDCDB-9B8D-4009-A2D7-2BF826F71952}"/>
                  </a:ext>
                </a:extLst>
              </p:cNvPr>
              <p:cNvSpPr txBox="1"/>
              <p:nvPr>
                <p:custDataLst>
                  <p:tags r:id="rId203"/>
                </p:custDataLst>
              </p:nvPr>
            </p:nvSpPr>
            <p:spPr>
              <a:xfrm>
                <a:off x="6286471" y="3558765"/>
                <a:ext cx="313424" cy="133561"/>
              </a:xfrm>
              <a:prstGeom prst="rect">
                <a:avLst/>
              </a:prstGeom>
              <a:noFill/>
            </p:spPr>
            <p:txBody>
              <a:bodyPr vert="horz" wrap="square" lIns="0" tIns="0" rIns="0" bIns="0" rtlCol="0" anchor="ctr" anchorCtr="0">
                <a:normAutofit/>
              </a:bodyPr>
              <a:lstStyle/>
              <a:p>
                <a:pPr algn="ctr" defTabSz="685800"/>
                <a:r>
                  <a:rPr lang="en-US" sz="750" spc="-3" dirty="0">
                    <a:solidFill>
                      <a:srgbClr val="44546A"/>
                    </a:solidFill>
                    <a:latin typeface="Calibri Light" panose="020F0302020204030204"/>
                  </a:rPr>
                  <a:t>BP</a:t>
                </a:r>
              </a:p>
            </p:txBody>
          </p:sp>
          <p:sp>
            <p:nvSpPr>
              <p:cNvPr id="1091" name="OTLSHAPE_M_12be99ba3dd448aa9737b9cff5404ab5_Title">
                <a:extLst>
                  <a:ext uri="{FF2B5EF4-FFF2-40B4-BE49-F238E27FC236}">
                    <a16:creationId xmlns:a16="http://schemas.microsoft.com/office/drawing/2014/main" id="{15BBB9DA-0E67-4FC5-A0D6-416644C9E9E4}"/>
                  </a:ext>
                </a:extLst>
              </p:cNvPr>
              <p:cNvSpPr txBox="1"/>
              <p:nvPr>
                <p:custDataLst>
                  <p:tags r:id="rId204"/>
                </p:custDataLst>
              </p:nvPr>
            </p:nvSpPr>
            <p:spPr>
              <a:xfrm>
                <a:off x="7024046" y="3790800"/>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4472C4"/>
                    </a:solidFill>
                    <a:latin typeface="Calibri Light" panose="020F0302020204030204"/>
                  </a:rPr>
                  <a:t>Oxygen</a:t>
                </a:r>
              </a:p>
            </p:txBody>
          </p:sp>
          <p:sp>
            <p:nvSpPr>
              <p:cNvPr id="1092" name="OTLSHAPE_M_12be99ba3dd448aa9737b9cff5404ab5_Date">
                <a:extLst>
                  <a:ext uri="{FF2B5EF4-FFF2-40B4-BE49-F238E27FC236}">
                    <a16:creationId xmlns:a16="http://schemas.microsoft.com/office/drawing/2014/main" id="{C55AEEC7-068E-4ED2-AD19-B61E8DE33151}"/>
                  </a:ext>
                </a:extLst>
              </p:cNvPr>
              <p:cNvSpPr txBox="1"/>
              <p:nvPr>
                <p:custDataLst>
                  <p:tags r:id="rId205"/>
                </p:custDataLst>
              </p:nvPr>
            </p:nvSpPr>
            <p:spPr>
              <a:xfrm>
                <a:off x="7293682" y="3959592"/>
                <a:ext cx="305588" cy="133561"/>
              </a:xfrm>
              <a:prstGeom prst="rect">
                <a:avLst/>
              </a:prstGeom>
              <a:noFill/>
            </p:spPr>
            <p:txBody>
              <a:bodyPr vert="horz" wrap="square" lIns="0" tIns="0" rIns="0" bIns="0" rtlCol="0" anchor="ctr" anchorCtr="0">
                <a:normAutofit/>
              </a:bodyPr>
              <a:lstStyle/>
              <a:p>
                <a:pPr algn="ctr" defTabSz="685800"/>
                <a:r>
                  <a:rPr lang="en-US" sz="750" spc="-3" dirty="0">
                    <a:solidFill>
                      <a:srgbClr val="44546A"/>
                    </a:solidFill>
                    <a:latin typeface="Calibri Light" panose="020F0302020204030204"/>
                  </a:rPr>
                  <a:t>HR 88</a:t>
                </a:r>
              </a:p>
            </p:txBody>
          </p:sp>
          <p:sp>
            <p:nvSpPr>
              <p:cNvPr id="1093" name="OTLSHAPE_M_462115dda83147b68c0df36765225ee1_Title">
                <a:extLst>
                  <a:ext uri="{FF2B5EF4-FFF2-40B4-BE49-F238E27FC236}">
                    <a16:creationId xmlns:a16="http://schemas.microsoft.com/office/drawing/2014/main" id="{54010929-77FE-40A4-ADAC-3F2C90E741E8}"/>
                  </a:ext>
                </a:extLst>
              </p:cNvPr>
              <p:cNvSpPr txBox="1"/>
              <p:nvPr>
                <p:custDataLst>
                  <p:tags r:id="rId206"/>
                </p:custDataLst>
              </p:nvPr>
            </p:nvSpPr>
            <p:spPr>
              <a:xfrm>
                <a:off x="7741160" y="4191627"/>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70AD47"/>
                    </a:solidFill>
                    <a:latin typeface="Calibri Light" panose="020F0302020204030204"/>
                  </a:rPr>
                  <a:t>SP02</a:t>
                </a:r>
              </a:p>
            </p:txBody>
          </p:sp>
          <p:sp>
            <p:nvSpPr>
              <p:cNvPr id="1094" name="OTLSHAPE_M_155a7519591d4003a05343b15444e266_Title">
                <a:extLst>
                  <a:ext uri="{FF2B5EF4-FFF2-40B4-BE49-F238E27FC236}">
                    <a16:creationId xmlns:a16="http://schemas.microsoft.com/office/drawing/2014/main" id="{36385EF1-426B-4CAC-AB42-10F2B101EB0B}"/>
                  </a:ext>
                </a:extLst>
              </p:cNvPr>
              <p:cNvSpPr txBox="1"/>
              <p:nvPr>
                <p:custDataLst>
                  <p:tags r:id="rId207"/>
                </p:custDataLst>
              </p:nvPr>
            </p:nvSpPr>
            <p:spPr>
              <a:xfrm>
                <a:off x="8476202" y="3790800"/>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44546A"/>
                    </a:solidFill>
                    <a:latin typeface="Calibri Light" panose="020F0302020204030204"/>
                  </a:rPr>
                  <a:t>pH</a:t>
                </a:r>
              </a:p>
            </p:txBody>
          </p:sp>
          <p:sp>
            <p:nvSpPr>
              <p:cNvPr id="1095" name="OTLSHAPE_M_155a7519591d4003a05343b15444e266_Date">
                <a:extLst>
                  <a:ext uri="{FF2B5EF4-FFF2-40B4-BE49-F238E27FC236}">
                    <a16:creationId xmlns:a16="http://schemas.microsoft.com/office/drawing/2014/main" id="{C0F1BF10-A058-4423-8269-C7A603B0E3A7}"/>
                  </a:ext>
                </a:extLst>
              </p:cNvPr>
              <p:cNvSpPr txBox="1"/>
              <p:nvPr>
                <p:custDataLst>
                  <p:tags r:id="rId208"/>
                </p:custDataLst>
              </p:nvPr>
            </p:nvSpPr>
            <p:spPr>
              <a:xfrm>
                <a:off x="8703461" y="3959592"/>
                <a:ext cx="391780" cy="133561"/>
              </a:xfrm>
              <a:prstGeom prst="rect">
                <a:avLst/>
              </a:prstGeom>
              <a:noFill/>
            </p:spPr>
            <p:txBody>
              <a:bodyPr vert="horz" wrap="square" lIns="0" tIns="0" rIns="0" bIns="0" rtlCol="0" anchor="ctr" anchorCtr="0">
                <a:normAutofit/>
              </a:bodyPr>
              <a:lstStyle/>
              <a:p>
                <a:pPr algn="ctr" defTabSz="685800"/>
                <a:r>
                  <a:rPr lang="en-US" sz="750" spc="-3" dirty="0">
                    <a:solidFill>
                      <a:srgbClr val="44546A"/>
                    </a:solidFill>
                    <a:latin typeface="Calibri Light" panose="020F0302020204030204"/>
                  </a:rPr>
                  <a:t>pH 8</a:t>
                </a:r>
              </a:p>
            </p:txBody>
          </p:sp>
          <p:sp>
            <p:nvSpPr>
              <p:cNvPr id="1096" name="OTLSHAPE_M_ff0f14a0d9f241759cac12a3b2d336c5_Title">
                <a:extLst>
                  <a:ext uri="{FF2B5EF4-FFF2-40B4-BE49-F238E27FC236}">
                    <a16:creationId xmlns:a16="http://schemas.microsoft.com/office/drawing/2014/main" id="{04EAA412-673A-4939-87C6-05B28E750D79}"/>
                  </a:ext>
                </a:extLst>
              </p:cNvPr>
              <p:cNvSpPr txBox="1"/>
              <p:nvPr>
                <p:custDataLst>
                  <p:tags r:id="rId209"/>
                </p:custDataLst>
              </p:nvPr>
            </p:nvSpPr>
            <p:spPr>
              <a:xfrm>
                <a:off x="9014037" y="3243063"/>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44546A"/>
                    </a:solidFill>
                    <a:latin typeface="Calibri Light" panose="020F0302020204030204"/>
                  </a:rPr>
                  <a:t>Blood Work</a:t>
                </a:r>
              </a:p>
            </p:txBody>
          </p:sp>
          <p:sp>
            <p:nvSpPr>
              <p:cNvPr id="1097" name="OTLSHAPE_M_ff0f14a0d9f241759cac12a3b2d336c5_Date">
                <a:extLst>
                  <a:ext uri="{FF2B5EF4-FFF2-40B4-BE49-F238E27FC236}">
                    <a16:creationId xmlns:a16="http://schemas.microsoft.com/office/drawing/2014/main" id="{9E203DB2-78D7-47D9-844F-87AEEF246F89}"/>
                  </a:ext>
                </a:extLst>
              </p:cNvPr>
              <p:cNvSpPr txBox="1"/>
              <p:nvPr>
                <p:custDataLst>
                  <p:tags r:id="rId210"/>
                </p:custDataLst>
              </p:nvPr>
            </p:nvSpPr>
            <p:spPr>
              <a:xfrm>
                <a:off x="9246154" y="3411855"/>
                <a:ext cx="383944" cy="133561"/>
              </a:xfrm>
              <a:prstGeom prst="rect">
                <a:avLst/>
              </a:prstGeom>
              <a:noFill/>
            </p:spPr>
            <p:txBody>
              <a:bodyPr vert="horz" wrap="square" lIns="0" tIns="0" rIns="0" bIns="0" rtlCol="0" anchor="ctr" anchorCtr="0">
                <a:normAutofit/>
              </a:bodyPr>
              <a:lstStyle/>
              <a:p>
                <a:pPr algn="ctr" defTabSz="685800"/>
                <a:r>
                  <a:rPr lang="en-US" sz="750" spc="-6" dirty="0">
                    <a:solidFill>
                      <a:srgbClr val="44546A"/>
                    </a:solidFill>
                    <a:latin typeface="Calibri Light" panose="020F0302020204030204"/>
                  </a:rPr>
                  <a:t>BP</a:t>
                </a:r>
              </a:p>
            </p:txBody>
          </p:sp>
          <p:sp>
            <p:nvSpPr>
              <p:cNvPr id="1098" name="OTLSHAPE_M_83ae0c31735046a39e6462737a5d1ce8_Title">
                <a:extLst>
                  <a:ext uri="{FF2B5EF4-FFF2-40B4-BE49-F238E27FC236}">
                    <a16:creationId xmlns:a16="http://schemas.microsoft.com/office/drawing/2014/main" id="{28188F09-33A8-42D3-AA6E-F5B1DDEB5577}"/>
                  </a:ext>
                </a:extLst>
              </p:cNvPr>
              <p:cNvSpPr txBox="1"/>
              <p:nvPr>
                <p:custDataLst>
                  <p:tags r:id="rId211"/>
                </p:custDataLst>
              </p:nvPr>
            </p:nvSpPr>
            <p:spPr>
              <a:xfrm>
                <a:off x="9189396" y="4191627"/>
                <a:ext cx="893258" cy="146909"/>
              </a:xfrm>
              <a:prstGeom prst="rect">
                <a:avLst/>
              </a:prstGeom>
              <a:noFill/>
            </p:spPr>
            <p:txBody>
              <a:bodyPr vert="horz" wrap="square" lIns="0" tIns="0" rIns="0" bIns="0" rtlCol="0" anchor="ctr" anchorCtr="0">
                <a:normAutofit/>
              </a:bodyPr>
              <a:lstStyle/>
              <a:p>
                <a:pPr algn="ctr" defTabSz="685800"/>
                <a:r>
                  <a:rPr lang="en-US" sz="825" spc="-5" dirty="0">
                    <a:solidFill>
                      <a:srgbClr val="ED7D31"/>
                    </a:solidFill>
                    <a:latin typeface="Calibri Light" panose="020F0302020204030204"/>
                  </a:rPr>
                  <a:t>Steroid</a:t>
                </a:r>
              </a:p>
            </p:txBody>
          </p:sp>
          <p:sp>
            <p:nvSpPr>
              <p:cNvPr id="1099" name="OTLSHAPE_M_83ae0c31735046a39e6462737a5d1ce8_Date">
                <a:extLst>
                  <a:ext uri="{FF2B5EF4-FFF2-40B4-BE49-F238E27FC236}">
                    <a16:creationId xmlns:a16="http://schemas.microsoft.com/office/drawing/2014/main" id="{B217141A-1E87-4BC3-84B6-FACFB50E2F19}"/>
                  </a:ext>
                </a:extLst>
              </p:cNvPr>
              <p:cNvSpPr txBox="1"/>
              <p:nvPr>
                <p:custDataLst>
                  <p:tags r:id="rId212"/>
                </p:custDataLst>
              </p:nvPr>
            </p:nvSpPr>
            <p:spPr>
              <a:xfrm>
                <a:off x="9480004" y="4360419"/>
                <a:ext cx="305588" cy="133561"/>
              </a:xfrm>
              <a:prstGeom prst="rect">
                <a:avLst/>
              </a:prstGeom>
              <a:noFill/>
            </p:spPr>
            <p:txBody>
              <a:bodyPr vert="horz" wrap="square" lIns="0" tIns="0" rIns="0" bIns="0" rtlCol="0" anchor="ctr" anchorCtr="0">
                <a:normAutofit fontScale="92500"/>
              </a:bodyPr>
              <a:lstStyle/>
              <a:p>
                <a:pPr algn="ctr" defTabSz="685800"/>
                <a:r>
                  <a:rPr lang="en-US" sz="750" spc="-3" dirty="0">
                    <a:solidFill>
                      <a:srgbClr val="44546A"/>
                    </a:solidFill>
                    <a:latin typeface="Calibri Light" panose="020F0302020204030204"/>
                  </a:rPr>
                  <a:t>pH 7.5</a:t>
                </a:r>
              </a:p>
            </p:txBody>
          </p:sp>
          <p:sp>
            <p:nvSpPr>
              <p:cNvPr id="1100" name="OTLSHAPE_M_bc5b099a860d4eb6bbac39b6b22f89a9_Title">
                <a:extLst>
                  <a:ext uri="{FF2B5EF4-FFF2-40B4-BE49-F238E27FC236}">
                    <a16:creationId xmlns:a16="http://schemas.microsoft.com/office/drawing/2014/main" id="{BCD2760A-F5A3-4DBF-B772-71E34A0156B0}"/>
                  </a:ext>
                </a:extLst>
              </p:cNvPr>
              <p:cNvSpPr txBox="1"/>
              <p:nvPr>
                <p:custDataLst>
                  <p:tags r:id="rId213"/>
                </p:custDataLst>
              </p:nvPr>
            </p:nvSpPr>
            <p:spPr>
              <a:xfrm>
                <a:off x="9745159" y="3643890"/>
                <a:ext cx="893258" cy="146909"/>
              </a:xfrm>
              <a:prstGeom prst="rect">
                <a:avLst/>
              </a:prstGeom>
              <a:noFill/>
            </p:spPr>
            <p:txBody>
              <a:bodyPr vert="horz" wrap="square" lIns="0" tIns="0" rIns="0" bIns="0" rtlCol="0" anchor="ctr" anchorCtr="0">
                <a:normAutofit/>
              </a:bodyPr>
              <a:lstStyle/>
              <a:p>
                <a:pPr algn="ctr" defTabSz="685800"/>
                <a:r>
                  <a:rPr lang="en-US" sz="825" spc="-5" dirty="0">
                    <a:solidFill>
                      <a:srgbClr val="A5A5A5"/>
                    </a:solidFill>
                    <a:latin typeface="Calibri Light" panose="020F0302020204030204"/>
                  </a:rPr>
                  <a:t>Urine Sample</a:t>
                </a:r>
              </a:p>
            </p:txBody>
          </p:sp>
          <p:sp>
            <p:nvSpPr>
              <p:cNvPr id="1101" name="OTLSHAPE_M_bc5b099a860d4eb6bbac39b6b22f89a9_Date">
                <a:extLst>
                  <a:ext uri="{FF2B5EF4-FFF2-40B4-BE49-F238E27FC236}">
                    <a16:creationId xmlns:a16="http://schemas.microsoft.com/office/drawing/2014/main" id="{23495F8C-D0F8-4E78-9A98-BC5A896F72D0}"/>
                  </a:ext>
                </a:extLst>
              </p:cNvPr>
              <p:cNvSpPr txBox="1"/>
              <p:nvPr>
                <p:custDataLst>
                  <p:tags r:id="rId214"/>
                </p:custDataLst>
              </p:nvPr>
            </p:nvSpPr>
            <p:spPr>
              <a:xfrm>
                <a:off x="9939694" y="3812682"/>
                <a:ext cx="486944" cy="140382"/>
              </a:xfrm>
              <a:prstGeom prst="rect">
                <a:avLst/>
              </a:prstGeom>
              <a:noFill/>
            </p:spPr>
            <p:txBody>
              <a:bodyPr vert="horz" wrap="square" lIns="0" tIns="0" rIns="0" bIns="0" rtlCol="0" anchor="ctr" anchorCtr="0">
                <a:normAutofit fontScale="70000" lnSpcReduction="20000"/>
              </a:bodyPr>
              <a:lstStyle/>
              <a:p>
                <a:pPr algn="ctr" defTabSz="685800"/>
                <a:r>
                  <a:rPr lang="en-US" sz="750" spc="-6" dirty="0">
                    <a:solidFill>
                      <a:srgbClr val="44546A"/>
                    </a:solidFill>
                    <a:latin typeface="Calibri Light" panose="020F0302020204030204"/>
                  </a:rPr>
                  <a:t>Temperature</a:t>
                </a:r>
              </a:p>
            </p:txBody>
          </p:sp>
          <p:sp>
            <p:nvSpPr>
              <p:cNvPr id="1102" name="OTLSHAPE_M_4df7f7e7f56c481182136003ad88759b_Title">
                <a:extLst>
                  <a:ext uri="{FF2B5EF4-FFF2-40B4-BE49-F238E27FC236}">
                    <a16:creationId xmlns:a16="http://schemas.microsoft.com/office/drawing/2014/main" id="{B0927113-6BAF-42F9-8BBA-1B70CBBE5BCF}"/>
                  </a:ext>
                </a:extLst>
              </p:cNvPr>
              <p:cNvSpPr txBox="1"/>
              <p:nvPr>
                <p:custDataLst>
                  <p:tags r:id="rId215"/>
                </p:custDataLst>
              </p:nvPr>
            </p:nvSpPr>
            <p:spPr>
              <a:xfrm>
                <a:off x="10906238" y="4044718"/>
                <a:ext cx="720875" cy="293818"/>
              </a:xfrm>
              <a:prstGeom prst="rect">
                <a:avLst/>
              </a:prstGeom>
              <a:noFill/>
            </p:spPr>
            <p:txBody>
              <a:bodyPr vert="horz" wrap="square" lIns="0" tIns="0" rIns="0" bIns="0" rtlCol="0" anchor="ctr" anchorCtr="0">
                <a:normAutofit/>
              </a:bodyPr>
              <a:lstStyle/>
              <a:p>
                <a:pPr algn="ctr" defTabSz="685800"/>
                <a:r>
                  <a:rPr lang="en-US" sz="825" dirty="0">
                    <a:solidFill>
                      <a:srgbClr val="FFC000"/>
                    </a:solidFill>
                    <a:latin typeface="Calibri Light" panose="020F0302020204030204"/>
                  </a:rPr>
                  <a:t>Discharge</a:t>
                </a:r>
              </a:p>
            </p:txBody>
          </p:sp>
          <p:sp>
            <p:nvSpPr>
              <p:cNvPr id="1103" name="OTLSHAPE_M_4df7f7e7f56c481182136003ad88759b_Date">
                <a:extLst>
                  <a:ext uri="{FF2B5EF4-FFF2-40B4-BE49-F238E27FC236}">
                    <a16:creationId xmlns:a16="http://schemas.microsoft.com/office/drawing/2014/main" id="{7A511CD9-3B81-4989-A786-B826DD574A63}"/>
                  </a:ext>
                </a:extLst>
              </p:cNvPr>
              <p:cNvSpPr txBox="1"/>
              <p:nvPr>
                <p:custDataLst>
                  <p:tags r:id="rId216"/>
                </p:custDataLst>
              </p:nvPr>
            </p:nvSpPr>
            <p:spPr>
              <a:xfrm>
                <a:off x="11087031" y="4360419"/>
                <a:ext cx="360437" cy="133561"/>
              </a:xfrm>
              <a:prstGeom prst="rect">
                <a:avLst/>
              </a:prstGeom>
              <a:noFill/>
            </p:spPr>
            <p:txBody>
              <a:bodyPr vert="horz" wrap="square" lIns="0" tIns="0" rIns="0" bIns="0" rtlCol="0" anchor="ctr" anchorCtr="0">
                <a:normAutofit/>
              </a:bodyPr>
              <a:lstStyle/>
              <a:p>
                <a:pPr algn="ctr" defTabSz="685800"/>
                <a:endParaRPr lang="en-US" sz="750" spc="-3" dirty="0">
                  <a:solidFill>
                    <a:srgbClr val="44546A"/>
                  </a:solidFill>
                  <a:latin typeface="Calibri Light" panose="020F0302020204030204"/>
                </a:endParaRPr>
              </a:p>
            </p:txBody>
          </p:sp>
        </p:grpSp>
        <p:sp>
          <p:nvSpPr>
            <p:cNvPr id="1057" name="OTLSHAPE_M_4df7f7e7f56c481182136003ad88759b_Shape">
              <a:extLst>
                <a:ext uri="{FF2B5EF4-FFF2-40B4-BE49-F238E27FC236}">
                  <a16:creationId xmlns:a16="http://schemas.microsoft.com/office/drawing/2014/main" id="{5E1CFB35-ABE0-4E93-9514-A9C83FC56179}"/>
                </a:ext>
              </a:extLst>
            </p:cNvPr>
            <p:cNvSpPr/>
            <p:nvPr>
              <p:custDataLst>
                <p:tags r:id="rId170"/>
              </p:custDataLst>
            </p:nvPr>
          </p:nvSpPr>
          <p:spPr>
            <a:xfrm>
              <a:off x="11220706" y="4515864"/>
              <a:ext cx="94027" cy="153182"/>
            </a:xfrm>
            <a:prstGeom prst="flowChartManualOperation">
              <a:avLst/>
            </a:prstGeom>
            <a:solidFill>
              <a:schemeClr val="accent4"/>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cxnSp>
          <p:nvCxnSpPr>
            <p:cNvPr id="1058" name="OTLSHAPE_M_608d62d92f4f4d228a03b6ea629bc55d_Connector1">
              <a:extLst>
                <a:ext uri="{FF2B5EF4-FFF2-40B4-BE49-F238E27FC236}">
                  <a16:creationId xmlns:a16="http://schemas.microsoft.com/office/drawing/2014/main" id="{3BA3B5C8-1B19-4450-940A-3C5616AA9436}"/>
                </a:ext>
              </a:extLst>
            </p:cNvPr>
            <p:cNvCxnSpPr/>
            <p:nvPr>
              <p:custDataLst>
                <p:tags r:id="rId171"/>
              </p:custDataLst>
            </p:nvPr>
          </p:nvCxnSpPr>
          <p:spPr>
            <a:xfrm flipV="1">
              <a:off x="6914575" y="2274449"/>
              <a:ext cx="0" cy="2352261"/>
            </a:xfrm>
            <a:prstGeom prst="line">
              <a:avLst/>
            </a:prstGeom>
            <a:ln w="9525" cap="flat" cmpd="sng" algn="ctr">
              <a:solidFill>
                <a:schemeClr val="accent1">
                  <a:alpha val="3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9" name="OTLSHAPE_M_608d62d92f4f4d228a03b6ea629bc55d_Shape">
              <a:extLst>
                <a:ext uri="{FF2B5EF4-FFF2-40B4-BE49-F238E27FC236}">
                  <a16:creationId xmlns:a16="http://schemas.microsoft.com/office/drawing/2014/main" id="{95036BEE-14B6-49A4-A6B4-A227FC21C189}"/>
                </a:ext>
              </a:extLst>
            </p:cNvPr>
            <p:cNvSpPr/>
            <p:nvPr>
              <p:custDataLst>
                <p:tags r:id="rId172"/>
              </p:custDataLst>
            </p:nvPr>
          </p:nvSpPr>
          <p:spPr>
            <a:xfrm rot="5400000" flipV="1">
              <a:off x="6910057" y="2294638"/>
              <a:ext cx="142241" cy="101863"/>
            </a:xfrm>
            <a:prstGeom prst="flowChartMerge">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060" name="OTLSHAPE_M_608d62d92f4f4d228a03b6ea629bc55d_Title">
              <a:extLst>
                <a:ext uri="{FF2B5EF4-FFF2-40B4-BE49-F238E27FC236}">
                  <a16:creationId xmlns:a16="http://schemas.microsoft.com/office/drawing/2014/main" id="{3122CE09-83DC-4C13-8DB3-11C7F5D057B3}"/>
                </a:ext>
              </a:extLst>
            </p:cNvPr>
            <p:cNvSpPr txBox="1"/>
            <p:nvPr>
              <p:custDataLst>
                <p:tags r:id="rId173"/>
              </p:custDataLst>
            </p:nvPr>
          </p:nvSpPr>
          <p:spPr>
            <a:xfrm>
              <a:off x="7051697" y="2130258"/>
              <a:ext cx="846245" cy="146909"/>
            </a:xfrm>
            <a:prstGeom prst="rect">
              <a:avLst/>
            </a:prstGeom>
            <a:noFill/>
          </p:spPr>
          <p:txBody>
            <a:bodyPr vert="horz" wrap="square" lIns="0" tIns="0" rIns="0" bIns="0" rtlCol="0" anchor="ctr" anchorCtr="0">
              <a:normAutofit/>
            </a:bodyPr>
            <a:lstStyle/>
            <a:p>
              <a:pPr defTabSz="685800"/>
              <a:r>
                <a:rPr lang="en-US" sz="825" spc="-5" dirty="0">
                  <a:solidFill>
                    <a:srgbClr val="44546A"/>
                  </a:solidFill>
                  <a:latin typeface="Calibri Light" panose="020F0302020204030204"/>
                </a:rPr>
                <a:t>ICU: Discharge</a:t>
              </a:r>
            </a:p>
          </p:txBody>
        </p:sp>
        <p:cxnSp>
          <p:nvCxnSpPr>
            <p:cNvPr id="1061" name="OTLSHAPE_M_608d62d92f4f4d228a03b6ea629bc55d_Connector1">
              <a:extLst>
                <a:ext uri="{FF2B5EF4-FFF2-40B4-BE49-F238E27FC236}">
                  <a16:creationId xmlns:a16="http://schemas.microsoft.com/office/drawing/2014/main" id="{858CB2C8-DDE2-4292-AFA0-4CD253042BF5}"/>
                </a:ext>
              </a:extLst>
            </p:cNvPr>
            <p:cNvCxnSpPr/>
            <p:nvPr>
              <p:custDataLst>
                <p:tags r:id="rId174"/>
              </p:custDataLst>
            </p:nvPr>
          </p:nvCxnSpPr>
          <p:spPr>
            <a:xfrm flipV="1">
              <a:off x="9083249" y="2254704"/>
              <a:ext cx="0" cy="2352261"/>
            </a:xfrm>
            <a:prstGeom prst="line">
              <a:avLst/>
            </a:prstGeom>
            <a:ln w="9525" cap="flat" cmpd="sng" algn="ctr">
              <a:solidFill>
                <a:schemeClr val="accent1">
                  <a:alpha val="3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62" name="OTLSHAPE_M_608d62d92f4f4d228a03b6ea629bc55d_Shape">
              <a:extLst>
                <a:ext uri="{FF2B5EF4-FFF2-40B4-BE49-F238E27FC236}">
                  <a16:creationId xmlns:a16="http://schemas.microsoft.com/office/drawing/2014/main" id="{F60B1763-8B20-4AFA-A5F4-56FA01684A29}"/>
                </a:ext>
              </a:extLst>
            </p:cNvPr>
            <p:cNvSpPr/>
            <p:nvPr>
              <p:custDataLst>
                <p:tags r:id="rId175"/>
              </p:custDataLst>
            </p:nvPr>
          </p:nvSpPr>
          <p:spPr>
            <a:xfrm rot="5400000" flipV="1">
              <a:off x="9078731" y="2274893"/>
              <a:ext cx="142241" cy="101863"/>
            </a:xfrm>
            <a:prstGeom prst="flowChartMerge">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063" name="OTLSHAPE_M_608d62d92f4f4d228a03b6ea629bc55d_Title">
              <a:extLst>
                <a:ext uri="{FF2B5EF4-FFF2-40B4-BE49-F238E27FC236}">
                  <a16:creationId xmlns:a16="http://schemas.microsoft.com/office/drawing/2014/main" id="{0631D839-F1B0-459E-BF71-C6CEADA1DC4D}"/>
                </a:ext>
              </a:extLst>
            </p:cNvPr>
            <p:cNvSpPr txBox="1"/>
            <p:nvPr>
              <p:custDataLst>
                <p:tags r:id="rId176"/>
              </p:custDataLst>
            </p:nvPr>
          </p:nvSpPr>
          <p:spPr>
            <a:xfrm>
              <a:off x="9220371" y="2110513"/>
              <a:ext cx="846245" cy="146909"/>
            </a:xfrm>
            <a:prstGeom prst="rect">
              <a:avLst/>
            </a:prstGeom>
            <a:noFill/>
          </p:spPr>
          <p:txBody>
            <a:bodyPr vert="horz" wrap="square" lIns="0" tIns="0" rIns="0" bIns="0" rtlCol="0" anchor="ctr" anchorCtr="0">
              <a:normAutofit/>
            </a:bodyPr>
            <a:lstStyle/>
            <a:p>
              <a:pPr defTabSz="685800"/>
              <a:r>
                <a:rPr lang="en-US" sz="825" spc="-5" dirty="0">
                  <a:solidFill>
                    <a:srgbClr val="44546A"/>
                  </a:solidFill>
                  <a:latin typeface="Calibri Light" panose="020F0302020204030204"/>
                </a:rPr>
                <a:t>ICU: Admit</a:t>
              </a:r>
            </a:p>
          </p:txBody>
        </p:sp>
        <p:cxnSp>
          <p:nvCxnSpPr>
            <p:cNvPr id="1064" name="OTLSHAPE_M_608d62d92f4f4d228a03b6ea629bc55d_Connector1">
              <a:extLst>
                <a:ext uri="{FF2B5EF4-FFF2-40B4-BE49-F238E27FC236}">
                  <a16:creationId xmlns:a16="http://schemas.microsoft.com/office/drawing/2014/main" id="{50D1AC6E-5E1C-4781-ABE3-83761EFF3DA2}"/>
                </a:ext>
              </a:extLst>
            </p:cNvPr>
            <p:cNvCxnSpPr/>
            <p:nvPr>
              <p:custDataLst>
                <p:tags r:id="rId177"/>
              </p:custDataLst>
            </p:nvPr>
          </p:nvCxnSpPr>
          <p:spPr>
            <a:xfrm flipV="1">
              <a:off x="10567229" y="2257109"/>
              <a:ext cx="0" cy="2352261"/>
            </a:xfrm>
            <a:prstGeom prst="line">
              <a:avLst/>
            </a:prstGeom>
            <a:ln w="9525" cap="flat" cmpd="sng" algn="ctr">
              <a:solidFill>
                <a:schemeClr val="accent1">
                  <a:alpha val="3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65" name="OTLSHAPE_M_608d62d92f4f4d228a03b6ea629bc55d_Shape">
              <a:extLst>
                <a:ext uri="{FF2B5EF4-FFF2-40B4-BE49-F238E27FC236}">
                  <a16:creationId xmlns:a16="http://schemas.microsoft.com/office/drawing/2014/main" id="{924B0CD6-571F-46AE-B096-4CF27F8E404E}"/>
                </a:ext>
              </a:extLst>
            </p:cNvPr>
            <p:cNvSpPr/>
            <p:nvPr>
              <p:custDataLst>
                <p:tags r:id="rId178"/>
              </p:custDataLst>
            </p:nvPr>
          </p:nvSpPr>
          <p:spPr>
            <a:xfrm rot="5400000" flipV="1">
              <a:off x="10562711" y="2277298"/>
              <a:ext cx="142241" cy="101863"/>
            </a:xfrm>
            <a:prstGeom prst="flowChartMerge">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066" name="OTLSHAPE_M_608d62d92f4f4d228a03b6ea629bc55d_Title">
              <a:extLst>
                <a:ext uri="{FF2B5EF4-FFF2-40B4-BE49-F238E27FC236}">
                  <a16:creationId xmlns:a16="http://schemas.microsoft.com/office/drawing/2014/main" id="{49173773-63A4-4542-BCE7-71A9FC933B3B}"/>
                </a:ext>
              </a:extLst>
            </p:cNvPr>
            <p:cNvSpPr txBox="1"/>
            <p:nvPr>
              <p:custDataLst>
                <p:tags r:id="rId179"/>
              </p:custDataLst>
            </p:nvPr>
          </p:nvSpPr>
          <p:spPr>
            <a:xfrm>
              <a:off x="10704351" y="2112918"/>
              <a:ext cx="846245" cy="146909"/>
            </a:xfrm>
            <a:prstGeom prst="rect">
              <a:avLst/>
            </a:prstGeom>
            <a:noFill/>
          </p:spPr>
          <p:txBody>
            <a:bodyPr vert="horz" wrap="square" lIns="0" tIns="0" rIns="0" bIns="0" rtlCol="0" anchor="ctr" anchorCtr="0">
              <a:normAutofit/>
            </a:bodyPr>
            <a:lstStyle/>
            <a:p>
              <a:pPr defTabSz="685800"/>
              <a:r>
                <a:rPr lang="en-US" sz="825" spc="-5" dirty="0">
                  <a:solidFill>
                    <a:srgbClr val="44546A"/>
                  </a:solidFill>
                  <a:latin typeface="Calibri Light" panose="020F0302020204030204"/>
                </a:rPr>
                <a:t>ICU: Discharge</a:t>
              </a:r>
            </a:p>
          </p:txBody>
        </p:sp>
      </p:grpSp>
      <p:grpSp>
        <p:nvGrpSpPr>
          <p:cNvPr id="1104" name="Group 1103">
            <a:extLst>
              <a:ext uri="{FF2B5EF4-FFF2-40B4-BE49-F238E27FC236}">
                <a16:creationId xmlns:a16="http://schemas.microsoft.com/office/drawing/2014/main" id="{C7C527F5-2713-4B09-BD7A-4107A4A1B37D}"/>
              </a:ext>
            </a:extLst>
          </p:cNvPr>
          <p:cNvGrpSpPr/>
          <p:nvPr/>
        </p:nvGrpSpPr>
        <p:grpSpPr>
          <a:xfrm>
            <a:off x="3529327" y="2830587"/>
            <a:ext cx="5500375" cy="2531915"/>
            <a:chOff x="4724055" y="2110513"/>
            <a:chExt cx="6903058" cy="2853072"/>
          </a:xfrm>
        </p:grpSpPr>
        <p:cxnSp>
          <p:nvCxnSpPr>
            <p:cNvPr id="1105" name="OTLSHAPE_M_bc5b099a860d4eb6bbac39b6b22f89a9_Connector1">
              <a:extLst>
                <a:ext uri="{FF2B5EF4-FFF2-40B4-BE49-F238E27FC236}">
                  <a16:creationId xmlns:a16="http://schemas.microsoft.com/office/drawing/2014/main" id="{30EDA679-0F35-4107-BA8B-204DF9B2E25B}"/>
                </a:ext>
              </a:extLst>
            </p:cNvPr>
            <p:cNvCxnSpPr/>
            <p:nvPr>
              <p:custDataLst>
                <p:tags r:id="rId73"/>
              </p:custDataLst>
            </p:nvPr>
          </p:nvCxnSpPr>
          <p:spPr>
            <a:xfrm flipV="1">
              <a:off x="10192049" y="3968126"/>
              <a:ext cx="0" cy="624329"/>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6" name="OTLSHAPE_M_ff0f14a0d9f241759cac12a3b2d336c5_Connector2">
              <a:extLst>
                <a:ext uri="{FF2B5EF4-FFF2-40B4-BE49-F238E27FC236}">
                  <a16:creationId xmlns:a16="http://schemas.microsoft.com/office/drawing/2014/main" id="{779F65D6-13B8-4100-A746-9715668CEEA2}"/>
                </a:ext>
              </a:extLst>
            </p:cNvPr>
            <p:cNvCxnSpPr/>
            <p:nvPr>
              <p:custDataLst>
                <p:tags r:id="rId74"/>
              </p:custDataLst>
            </p:nvPr>
          </p:nvCxnSpPr>
          <p:spPr>
            <a:xfrm flipV="1">
              <a:off x="9439080" y="3567299"/>
              <a:ext cx="0" cy="624328"/>
            </a:xfrm>
            <a:prstGeom prst="line">
              <a:avLst/>
            </a:prstGeom>
            <a:ln w="9525"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7" name="OTLSHAPE_M_155a7519591d4003a05343b15444e266_Connector1">
              <a:extLst>
                <a:ext uri="{FF2B5EF4-FFF2-40B4-BE49-F238E27FC236}">
                  <a16:creationId xmlns:a16="http://schemas.microsoft.com/office/drawing/2014/main" id="{B9E1B2C3-4D97-40FE-847C-627B7F9A2E45}"/>
                </a:ext>
              </a:extLst>
            </p:cNvPr>
            <p:cNvCxnSpPr/>
            <p:nvPr>
              <p:custDataLst>
                <p:tags r:id="rId75"/>
              </p:custDataLst>
            </p:nvPr>
          </p:nvCxnSpPr>
          <p:spPr>
            <a:xfrm flipV="1">
              <a:off x="8901244" y="4115036"/>
              <a:ext cx="0" cy="477420"/>
            </a:xfrm>
            <a:prstGeom prst="line">
              <a:avLst/>
            </a:prstGeom>
            <a:ln w="9525" cap="flat" cmpd="sng" algn="ctr">
              <a:solidFill>
                <a:schemeClr val="dk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8" name="OTLSHAPE_M_12be99ba3dd448aa9737b9cff5404ab5_Connector1">
              <a:extLst>
                <a:ext uri="{FF2B5EF4-FFF2-40B4-BE49-F238E27FC236}">
                  <a16:creationId xmlns:a16="http://schemas.microsoft.com/office/drawing/2014/main" id="{2A0D69A3-24A8-4D17-A54D-45743D16BC05}"/>
                </a:ext>
              </a:extLst>
            </p:cNvPr>
            <p:cNvCxnSpPr/>
            <p:nvPr>
              <p:custDataLst>
                <p:tags r:id="rId76"/>
              </p:custDataLst>
            </p:nvPr>
          </p:nvCxnSpPr>
          <p:spPr>
            <a:xfrm flipV="1">
              <a:off x="7449088" y="4115036"/>
              <a:ext cx="0" cy="477420"/>
            </a:xfrm>
            <a:prstGeom prst="line">
              <a:avLst/>
            </a:prstGeom>
            <a:ln w="9525" cap="flat" cmpd="sng" algn="ctr">
              <a:solidFill>
                <a:schemeClr val="accent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9" name="OTLSHAPE_M_702056da381246079aaaa6c03a8d9401_Connector1">
              <a:extLst>
                <a:ext uri="{FF2B5EF4-FFF2-40B4-BE49-F238E27FC236}">
                  <a16:creationId xmlns:a16="http://schemas.microsoft.com/office/drawing/2014/main" id="{9A4B3A55-B43C-462A-B07E-71C44226BF60}"/>
                </a:ext>
              </a:extLst>
            </p:cNvPr>
            <p:cNvCxnSpPr/>
            <p:nvPr>
              <p:custDataLst>
                <p:tags r:id="rId77"/>
              </p:custDataLst>
            </p:nvPr>
          </p:nvCxnSpPr>
          <p:spPr>
            <a:xfrm flipV="1">
              <a:off x="6445129" y="3714209"/>
              <a:ext cx="0" cy="878247"/>
            </a:xfrm>
            <a:prstGeom prst="line">
              <a:avLst/>
            </a:prstGeom>
            <a:ln w="9525" cap="flat" cmpd="sng" algn="ctr">
              <a:solidFill>
                <a:schemeClr val="accent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0" name="OTLSHAPE_M_32e754a4ad894522b2c68f667c7e3b92_Connector3">
              <a:extLst>
                <a:ext uri="{FF2B5EF4-FFF2-40B4-BE49-F238E27FC236}">
                  <a16:creationId xmlns:a16="http://schemas.microsoft.com/office/drawing/2014/main" id="{CDAC173A-62D8-48D8-953E-5D05DE3FDCE5}"/>
                </a:ext>
              </a:extLst>
            </p:cNvPr>
            <p:cNvCxnSpPr/>
            <p:nvPr>
              <p:custDataLst>
                <p:tags r:id="rId78"/>
              </p:custDataLst>
            </p:nvPr>
          </p:nvCxnSpPr>
          <p:spPr>
            <a:xfrm flipV="1">
              <a:off x="6355489" y="3313381"/>
              <a:ext cx="0" cy="76592"/>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1" name="OTLSHAPE_M_a7ec496550fa43e381d505c9e20d1dd9_Connector2">
              <a:extLst>
                <a:ext uri="{FF2B5EF4-FFF2-40B4-BE49-F238E27FC236}">
                  <a16:creationId xmlns:a16="http://schemas.microsoft.com/office/drawing/2014/main" id="{798607B4-A981-4534-A4F1-702A898E04FA}"/>
                </a:ext>
              </a:extLst>
            </p:cNvPr>
            <p:cNvCxnSpPr/>
            <p:nvPr>
              <p:custDataLst>
                <p:tags r:id="rId79"/>
              </p:custDataLst>
            </p:nvPr>
          </p:nvCxnSpPr>
          <p:spPr>
            <a:xfrm flipV="1">
              <a:off x="6265850" y="3291498"/>
              <a:ext cx="0" cy="98475"/>
            </a:xfrm>
            <a:prstGeom prst="line">
              <a:avLst/>
            </a:prstGeom>
            <a:ln w="9525" cap="flat" cmpd="sng" algn="ctr">
              <a:solidFill>
                <a:schemeClr val="accent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2" name="OTLSHAPE_M_608d62d92f4f4d228a03b6ea629bc55d_Connector1">
              <a:extLst>
                <a:ext uri="{FF2B5EF4-FFF2-40B4-BE49-F238E27FC236}">
                  <a16:creationId xmlns:a16="http://schemas.microsoft.com/office/drawing/2014/main" id="{30E6DEAC-ED88-4E9B-A433-49BE109B0852}"/>
                </a:ext>
              </a:extLst>
            </p:cNvPr>
            <p:cNvCxnSpPr/>
            <p:nvPr>
              <p:custDataLst>
                <p:tags r:id="rId80"/>
              </p:custDataLst>
            </p:nvPr>
          </p:nvCxnSpPr>
          <p:spPr>
            <a:xfrm flipV="1">
              <a:off x="4745901" y="2262078"/>
              <a:ext cx="0" cy="2352261"/>
            </a:xfrm>
            <a:prstGeom prst="line">
              <a:avLst/>
            </a:prstGeom>
            <a:ln w="9525" cap="flat" cmpd="sng" algn="ctr">
              <a:solidFill>
                <a:schemeClr val="accent1">
                  <a:alpha val="3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3" name="OTLSHAPE_TB_00000000000000000000000000000000_ScaleContainer">
              <a:extLst>
                <a:ext uri="{FF2B5EF4-FFF2-40B4-BE49-F238E27FC236}">
                  <a16:creationId xmlns:a16="http://schemas.microsoft.com/office/drawing/2014/main" id="{25F2426F-1F15-4FC8-A951-7A70CD858FE8}"/>
                </a:ext>
              </a:extLst>
            </p:cNvPr>
            <p:cNvSpPr/>
            <p:nvPr>
              <p:custDataLst>
                <p:tags r:id="rId81"/>
              </p:custDataLst>
            </p:nvPr>
          </p:nvSpPr>
          <p:spPr>
            <a:xfrm flipV="1">
              <a:off x="4724055" y="4614339"/>
              <a:ext cx="6550560" cy="144010"/>
            </a:xfrm>
            <a:prstGeom prst="roundRect">
              <a:avLst/>
            </a:prstGeom>
            <a:solidFill>
              <a:srgbClr val="595959"/>
            </a:soli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14" name="OTLSHAPE_M_608d62d92f4f4d228a03b6ea629bc55d_Shape">
              <a:extLst>
                <a:ext uri="{FF2B5EF4-FFF2-40B4-BE49-F238E27FC236}">
                  <a16:creationId xmlns:a16="http://schemas.microsoft.com/office/drawing/2014/main" id="{2B116F05-4B75-4B52-9C9E-892458975E0C}"/>
                </a:ext>
              </a:extLst>
            </p:cNvPr>
            <p:cNvSpPr/>
            <p:nvPr>
              <p:custDataLst>
                <p:tags r:id="rId82"/>
              </p:custDataLst>
            </p:nvPr>
          </p:nvSpPr>
          <p:spPr>
            <a:xfrm rot="5400000" flipV="1">
              <a:off x="4741383" y="2282267"/>
              <a:ext cx="142241" cy="101863"/>
            </a:xfrm>
            <a:prstGeom prst="flowChartMerge">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15" name="OTLSHAPE_M_ff157ed296f04a1fba255d873e9d5a52_Shape">
              <a:extLst>
                <a:ext uri="{FF2B5EF4-FFF2-40B4-BE49-F238E27FC236}">
                  <a16:creationId xmlns:a16="http://schemas.microsoft.com/office/drawing/2014/main" id="{99D4FE85-4921-46EF-8443-FB78276B03BD}"/>
                </a:ext>
              </a:extLst>
            </p:cNvPr>
            <p:cNvSpPr/>
            <p:nvPr>
              <p:custDataLst>
                <p:tags r:id="rId83"/>
              </p:custDataLst>
            </p:nvPr>
          </p:nvSpPr>
          <p:spPr>
            <a:xfrm flipV="1">
              <a:off x="5250733" y="4515864"/>
              <a:ext cx="94027" cy="153182"/>
            </a:xfrm>
            <a:prstGeom prst="roundRect">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16" name="OTLSHAPE_M_a7ec496550fa43e381d505c9e20d1dd9_Shape">
              <a:extLst>
                <a:ext uri="{FF2B5EF4-FFF2-40B4-BE49-F238E27FC236}">
                  <a16:creationId xmlns:a16="http://schemas.microsoft.com/office/drawing/2014/main" id="{96BD8EFA-0874-46D2-927B-95EC12F465AA}"/>
                </a:ext>
              </a:extLst>
            </p:cNvPr>
            <p:cNvSpPr/>
            <p:nvPr>
              <p:custDataLst>
                <p:tags r:id="rId84"/>
              </p:custDataLst>
            </p:nvPr>
          </p:nvSpPr>
          <p:spPr>
            <a:xfrm flipV="1">
              <a:off x="6218837" y="4515864"/>
              <a:ext cx="94027" cy="153182"/>
            </a:xfrm>
            <a:prstGeom prst="triangle">
              <a:avLst/>
            </a:prstGeom>
            <a:solidFill>
              <a:schemeClr val="accent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17" name="OTLSHAPE_M_32e754a4ad894522b2c68f667c7e3b92_Shape">
              <a:extLst>
                <a:ext uri="{FF2B5EF4-FFF2-40B4-BE49-F238E27FC236}">
                  <a16:creationId xmlns:a16="http://schemas.microsoft.com/office/drawing/2014/main" id="{ABA69E66-9C3E-41B1-8FFF-53BBFBD60C89}"/>
                </a:ext>
              </a:extLst>
            </p:cNvPr>
            <p:cNvSpPr/>
            <p:nvPr>
              <p:custDataLst>
                <p:tags r:id="rId85"/>
              </p:custDataLst>
            </p:nvPr>
          </p:nvSpPr>
          <p:spPr>
            <a:xfrm flipV="1">
              <a:off x="6308476" y="4515864"/>
              <a:ext cx="94027" cy="153182"/>
            </a:xfrm>
            <a:prstGeom prst="triangle">
              <a:avLst/>
            </a:prstGeom>
            <a:solidFill>
              <a:schemeClr val="accent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18" name="OTLSHAPE_M_702056da381246079aaaa6c03a8d9401_Shape">
              <a:extLst>
                <a:ext uri="{FF2B5EF4-FFF2-40B4-BE49-F238E27FC236}">
                  <a16:creationId xmlns:a16="http://schemas.microsoft.com/office/drawing/2014/main" id="{658AA4FA-F9EB-49B7-973D-0733628E4B21}"/>
                </a:ext>
              </a:extLst>
            </p:cNvPr>
            <p:cNvSpPr/>
            <p:nvPr>
              <p:custDataLst>
                <p:tags r:id="rId86"/>
              </p:custDataLst>
            </p:nvPr>
          </p:nvSpPr>
          <p:spPr>
            <a:xfrm flipV="1">
              <a:off x="6398115" y="4515864"/>
              <a:ext cx="94027" cy="153182"/>
            </a:xfrm>
            <a:prstGeom prst="triangle">
              <a:avLst/>
            </a:prstGeom>
            <a:solidFill>
              <a:schemeClr val="accent4"/>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19" name="OTLSHAPE_M_12be99ba3dd448aa9737b9cff5404ab5_Shape">
              <a:extLst>
                <a:ext uri="{FF2B5EF4-FFF2-40B4-BE49-F238E27FC236}">
                  <a16:creationId xmlns:a16="http://schemas.microsoft.com/office/drawing/2014/main" id="{25A78370-9A24-409E-B4F5-9B9AE73FAB9C}"/>
                </a:ext>
              </a:extLst>
            </p:cNvPr>
            <p:cNvSpPr/>
            <p:nvPr>
              <p:custDataLst>
                <p:tags r:id="rId87"/>
              </p:custDataLst>
            </p:nvPr>
          </p:nvSpPr>
          <p:spPr>
            <a:xfrm flipV="1">
              <a:off x="7402075" y="4515864"/>
              <a:ext cx="94027" cy="153182"/>
            </a:xfrm>
            <a:prstGeom prst="parallelogram">
              <a:avLst/>
            </a:prstGeom>
            <a:solidFill>
              <a:schemeClr val="accent5"/>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20" name="OTLSHAPE_M_462115dda83147b68c0df36765225ee1_Shape">
              <a:extLst>
                <a:ext uri="{FF2B5EF4-FFF2-40B4-BE49-F238E27FC236}">
                  <a16:creationId xmlns:a16="http://schemas.microsoft.com/office/drawing/2014/main" id="{7BF39F93-846F-4A78-A0F9-4A3BB8EF5865}"/>
                </a:ext>
              </a:extLst>
            </p:cNvPr>
            <p:cNvSpPr/>
            <p:nvPr>
              <p:custDataLst>
                <p:tags r:id="rId88"/>
              </p:custDataLst>
            </p:nvPr>
          </p:nvSpPr>
          <p:spPr>
            <a:xfrm flipV="1">
              <a:off x="8119189" y="4515864"/>
              <a:ext cx="94027" cy="153182"/>
            </a:xfrm>
            <a:prstGeom prst="roundRect">
              <a:avLst/>
            </a:prstGeom>
            <a:solidFill>
              <a:schemeClr val="accent6"/>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21" name="OTLSHAPE_M_155a7519591d4003a05343b15444e266_Shape">
              <a:extLst>
                <a:ext uri="{FF2B5EF4-FFF2-40B4-BE49-F238E27FC236}">
                  <a16:creationId xmlns:a16="http://schemas.microsoft.com/office/drawing/2014/main" id="{FDC7AD2F-70D7-490D-B50C-BF2822AED43F}"/>
                </a:ext>
              </a:extLst>
            </p:cNvPr>
            <p:cNvSpPr/>
            <p:nvPr>
              <p:custDataLst>
                <p:tags r:id="rId89"/>
              </p:custDataLst>
            </p:nvPr>
          </p:nvSpPr>
          <p:spPr>
            <a:xfrm flipV="1">
              <a:off x="8854230" y="4515864"/>
              <a:ext cx="94027" cy="153182"/>
            </a:xfrm>
            <a:prstGeom prst="roundRect">
              <a:avLst/>
            </a:prstGeom>
            <a:solidFill>
              <a:schemeClr val="dk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22" name="OTLSHAPE_M_ff0f14a0d9f241759cac12a3b2d336c5_Shape">
              <a:extLst>
                <a:ext uri="{FF2B5EF4-FFF2-40B4-BE49-F238E27FC236}">
                  <a16:creationId xmlns:a16="http://schemas.microsoft.com/office/drawing/2014/main" id="{AED93C88-E0AB-4EB5-8A1F-6DD311C11837}"/>
                </a:ext>
              </a:extLst>
            </p:cNvPr>
            <p:cNvSpPr/>
            <p:nvPr>
              <p:custDataLst>
                <p:tags r:id="rId90"/>
              </p:custDataLst>
            </p:nvPr>
          </p:nvSpPr>
          <p:spPr>
            <a:xfrm flipV="1">
              <a:off x="9392066" y="4515864"/>
              <a:ext cx="94027" cy="153182"/>
            </a:xfrm>
            <a:prstGeom prst="roundRect">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23" name="OTLSHAPE_M_83ae0c31735046a39e6462737a5d1ce8_Shape">
              <a:extLst>
                <a:ext uri="{FF2B5EF4-FFF2-40B4-BE49-F238E27FC236}">
                  <a16:creationId xmlns:a16="http://schemas.microsoft.com/office/drawing/2014/main" id="{E6F175F4-CFAD-4A81-8AF0-7808CFBA8AF5}"/>
                </a:ext>
              </a:extLst>
            </p:cNvPr>
            <p:cNvSpPr/>
            <p:nvPr>
              <p:custDataLst>
                <p:tags r:id="rId91"/>
              </p:custDataLst>
            </p:nvPr>
          </p:nvSpPr>
          <p:spPr>
            <a:xfrm flipV="1">
              <a:off x="9589272" y="4515864"/>
              <a:ext cx="94027" cy="153182"/>
            </a:xfrm>
            <a:prstGeom prst="roundRect">
              <a:avLst/>
            </a:prstGeom>
            <a:solidFill>
              <a:schemeClr val="accent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24" name="OTLSHAPE_M_bc5b099a860d4eb6bbac39b6b22f89a9_Shape">
              <a:extLst>
                <a:ext uri="{FF2B5EF4-FFF2-40B4-BE49-F238E27FC236}">
                  <a16:creationId xmlns:a16="http://schemas.microsoft.com/office/drawing/2014/main" id="{30AB0ECB-8635-4150-8554-62FDAF03E4C3}"/>
                </a:ext>
              </a:extLst>
            </p:cNvPr>
            <p:cNvSpPr/>
            <p:nvPr>
              <p:custDataLst>
                <p:tags r:id="rId92"/>
              </p:custDataLst>
            </p:nvPr>
          </p:nvSpPr>
          <p:spPr>
            <a:xfrm flipV="1">
              <a:off x="10145036" y="4515864"/>
              <a:ext cx="94027" cy="153182"/>
            </a:xfrm>
            <a:prstGeom prst="roundRect">
              <a:avLst/>
            </a:prstGeom>
            <a:solidFill>
              <a:schemeClr val="accent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cxnSp>
          <p:nvCxnSpPr>
            <p:cNvPr id="1125" name="OTLSHAPE_M_ff0f14a0d9f241759cac12a3b2d336c5_Connector1">
              <a:extLst>
                <a:ext uri="{FF2B5EF4-FFF2-40B4-BE49-F238E27FC236}">
                  <a16:creationId xmlns:a16="http://schemas.microsoft.com/office/drawing/2014/main" id="{976D8B6C-B363-4C9B-9DA8-2BB6677F546C}"/>
                </a:ext>
              </a:extLst>
            </p:cNvPr>
            <p:cNvCxnSpPr/>
            <p:nvPr>
              <p:custDataLst>
                <p:tags r:id="rId93"/>
              </p:custDataLst>
            </p:nvPr>
          </p:nvCxnSpPr>
          <p:spPr>
            <a:xfrm flipV="1">
              <a:off x="9439080" y="4338536"/>
              <a:ext cx="0" cy="253919"/>
            </a:xfrm>
            <a:prstGeom prst="line">
              <a:avLst/>
            </a:prstGeom>
            <a:ln w="9525"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6" name="OTLSHAPE_M_32e754a4ad894522b2c68f667c7e3b92_Connector1">
              <a:extLst>
                <a:ext uri="{FF2B5EF4-FFF2-40B4-BE49-F238E27FC236}">
                  <a16:creationId xmlns:a16="http://schemas.microsoft.com/office/drawing/2014/main" id="{2753C3A2-26EC-487D-8341-F8F6BF797E37}"/>
                </a:ext>
              </a:extLst>
            </p:cNvPr>
            <p:cNvCxnSpPr/>
            <p:nvPr>
              <p:custDataLst>
                <p:tags r:id="rId94"/>
              </p:custDataLst>
            </p:nvPr>
          </p:nvCxnSpPr>
          <p:spPr>
            <a:xfrm flipV="1">
              <a:off x="6355489" y="3692325"/>
              <a:ext cx="0" cy="900130"/>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7" name="OTLSHAPE_M_a7ec496550fa43e381d505c9e20d1dd9_Connector4">
              <a:extLst>
                <a:ext uri="{FF2B5EF4-FFF2-40B4-BE49-F238E27FC236}">
                  <a16:creationId xmlns:a16="http://schemas.microsoft.com/office/drawing/2014/main" id="{940E243B-F461-46C6-808B-C31AFE52368E}"/>
                </a:ext>
              </a:extLst>
            </p:cNvPr>
            <p:cNvCxnSpPr/>
            <p:nvPr>
              <p:custDataLst>
                <p:tags r:id="rId95"/>
              </p:custDataLst>
            </p:nvPr>
          </p:nvCxnSpPr>
          <p:spPr>
            <a:xfrm flipV="1">
              <a:off x="6265850" y="2912554"/>
              <a:ext cx="0" cy="76591"/>
            </a:xfrm>
            <a:prstGeom prst="line">
              <a:avLst/>
            </a:prstGeom>
            <a:ln w="9525" cap="flat" cmpd="sng" algn="ctr">
              <a:solidFill>
                <a:schemeClr val="accent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8" name="OTLSHAPE_M_a7ec496550fa43e381d505c9e20d1dd9_Connector1">
              <a:extLst>
                <a:ext uri="{FF2B5EF4-FFF2-40B4-BE49-F238E27FC236}">
                  <a16:creationId xmlns:a16="http://schemas.microsoft.com/office/drawing/2014/main" id="{ADA74D6D-3AC1-4C8A-AE2F-4538CCB8F7CE}"/>
                </a:ext>
              </a:extLst>
            </p:cNvPr>
            <p:cNvCxnSpPr/>
            <p:nvPr>
              <p:custDataLst>
                <p:tags r:id="rId96"/>
              </p:custDataLst>
            </p:nvPr>
          </p:nvCxnSpPr>
          <p:spPr>
            <a:xfrm flipV="1">
              <a:off x="6265850" y="3536882"/>
              <a:ext cx="0" cy="1055573"/>
            </a:xfrm>
            <a:prstGeom prst="line">
              <a:avLst/>
            </a:prstGeom>
            <a:ln w="9525" cap="flat" cmpd="sng" algn="ctr">
              <a:solidFill>
                <a:schemeClr val="accent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9" name="OTLSHAPE_M_ff157ed296f04a1fba255d873e9d5a52_Connector1">
              <a:extLst>
                <a:ext uri="{FF2B5EF4-FFF2-40B4-BE49-F238E27FC236}">
                  <a16:creationId xmlns:a16="http://schemas.microsoft.com/office/drawing/2014/main" id="{8EE820E2-ED12-44E7-84CC-5097188FAEDF}"/>
                </a:ext>
              </a:extLst>
            </p:cNvPr>
            <p:cNvCxnSpPr/>
            <p:nvPr>
              <p:custDataLst>
                <p:tags r:id="rId97"/>
              </p:custDataLst>
            </p:nvPr>
          </p:nvCxnSpPr>
          <p:spPr>
            <a:xfrm flipV="1">
              <a:off x="5297747" y="4344810"/>
              <a:ext cx="0" cy="247645"/>
            </a:xfrm>
            <a:prstGeom prst="line">
              <a:avLst/>
            </a:prstGeom>
            <a:ln w="9525"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30" name="Group 1129">
              <a:extLst>
                <a:ext uri="{FF2B5EF4-FFF2-40B4-BE49-F238E27FC236}">
                  <a16:creationId xmlns:a16="http://schemas.microsoft.com/office/drawing/2014/main" id="{E0C63310-53D4-4A7C-A609-CF4D7217DD4A}"/>
                </a:ext>
              </a:extLst>
            </p:cNvPr>
            <p:cNvGrpSpPr/>
            <p:nvPr/>
          </p:nvGrpSpPr>
          <p:grpSpPr>
            <a:xfrm>
              <a:off x="4763233" y="2130258"/>
              <a:ext cx="6863880" cy="2833327"/>
              <a:chOff x="4763233" y="2160138"/>
              <a:chExt cx="6863880" cy="2833327"/>
            </a:xfrm>
          </p:grpSpPr>
          <p:sp>
            <p:nvSpPr>
              <p:cNvPr id="1141" name="OTLSHAPE_M_462115dda83147b68c0df36765225ee1_Date">
                <a:extLst>
                  <a:ext uri="{FF2B5EF4-FFF2-40B4-BE49-F238E27FC236}">
                    <a16:creationId xmlns:a16="http://schemas.microsoft.com/office/drawing/2014/main" id="{FB2792A9-1FAA-42C5-A34F-2B46A495F726}"/>
                  </a:ext>
                </a:extLst>
              </p:cNvPr>
              <p:cNvSpPr txBox="1"/>
              <p:nvPr>
                <p:custDataLst>
                  <p:tags r:id="rId108"/>
                </p:custDataLst>
              </p:nvPr>
            </p:nvSpPr>
            <p:spPr>
              <a:xfrm>
                <a:off x="8006043" y="4360419"/>
                <a:ext cx="313424" cy="133561"/>
              </a:xfrm>
              <a:prstGeom prst="rect">
                <a:avLst/>
              </a:prstGeom>
              <a:noFill/>
            </p:spPr>
            <p:txBody>
              <a:bodyPr vert="horz" wrap="square" lIns="0" tIns="0" rIns="0" bIns="0" rtlCol="0" anchor="ctr" anchorCtr="0">
                <a:normAutofit fontScale="85000" lnSpcReduction="10000"/>
              </a:bodyPr>
              <a:lstStyle/>
              <a:p>
                <a:pPr algn="ctr" defTabSz="685800"/>
                <a:r>
                  <a:rPr lang="en-US" sz="750" spc="-8" dirty="0">
                    <a:solidFill>
                      <a:srgbClr val="44546A"/>
                    </a:solidFill>
                    <a:latin typeface="Calibri Light" panose="020F0302020204030204"/>
                  </a:rPr>
                  <a:t>HR 104</a:t>
                </a:r>
              </a:p>
            </p:txBody>
          </p:sp>
          <p:sp>
            <p:nvSpPr>
              <p:cNvPr id="1142" name="OTLSHAPE_TB_00000000000000000000000000000000_TimescaleInterval1">
                <a:extLst>
                  <a:ext uri="{FF2B5EF4-FFF2-40B4-BE49-F238E27FC236}">
                    <a16:creationId xmlns:a16="http://schemas.microsoft.com/office/drawing/2014/main" id="{14480EEA-2EB9-4A76-9DEC-DF2014A9A658}"/>
                  </a:ext>
                </a:extLst>
              </p:cNvPr>
              <p:cNvSpPr txBox="1"/>
              <p:nvPr>
                <p:custDataLst>
                  <p:tags r:id="rId109"/>
                </p:custDataLst>
              </p:nvPr>
            </p:nvSpPr>
            <p:spPr>
              <a:xfrm>
                <a:off x="4763233" y="4647163"/>
                <a:ext cx="125605" cy="153182"/>
              </a:xfrm>
              <a:prstGeom prst="rect">
                <a:avLst/>
              </a:prstGeom>
              <a:noFill/>
            </p:spPr>
            <p:txBody>
              <a:bodyPr vert="horz" wrap="none" lIns="0" tIns="0" rIns="0" bIns="0" rtlCol="0" anchor="ctr" anchorCtr="0">
                <a:normAutofit lnSpcReduction="10000"/>
              </a:bodyPr>
              <a:lstStyle/>
              <a:p>
                <a:pPr defTabSz="685800"/>
                <a:r>
                  <a:rPr lang="en-US" sz="900" spc="-15" dirty="0">
                    <a:solidFill>
                      <a:prstClr val="white"/>
                    </a:solidFill>
                    <a:latin typeface="Calibri Light" panose="020F0302020204030204"/>
                  </a:rPr>
                  <a:t>0</a:t>
                </a:r>
              </a:p>
            </p:txBody>
          </p:sp>
          <p:sp>
            <p:nvSpPr>
              <p:cNvPr id="1143" name="OTLSHAPE_TB_00000000000000000000000000000000_TimescaleInterval2">
                <a:extLst>
                  <a:ext uri="{FF2B5EF4-FFF2-40B4-BE49-F238E27FC236}">
                    <a16:creationId xmlns:a16="http://schemas.microsoft.com/office/drawing/2014/main" id="{CA8F5BCB-C865-41ED-A183-8C9AE738DF7F}"/>
                  </a:ext>
                </a:extLst>
              </p:cNvPr>
              <p:cNvSpPr txBox="1"/>
              <p:nvPr>
                <p:custDataLst>
                  <p:tags r:id="rId110"/>
                </p:custDataLst>
              </p:nvPr>
            </p:nvSpPr>
            <p:spPr>
              <a:xfrm>
                <a:off x="5318997" y="4647163"/>
                <a:ext cx="139056"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1</a:t>
                </a:r>
              </a:p>
            </p:txBody>
          </p:sp>
          <p:sp>
            <p:nvSpPr>
              <p:cNvPr id="1144" name="OTLSHAPE_TB_00000000000000000000000000000000_TimescaleInterval3">
                <a:extLst>
                  <a:ext uri="{FF2B5EF4-FFF2-40B4-BE49-F238E27FC236}">
                    <a16:creationId xmlns:a16="http://schemas.microsoft.com/office/drawing/2014/main" id="{D5F5FD2A-8D64-483D-A6BF-5F33BDD4CFBC}"/>
                  </a:ext>
                </a:extLst>
              </p:cNvPr>
              <p:cNvSpPr txBox="1"/>
              <p:nvPr>
                <p:custDataLst>
                  <p:tags r:id="rId111"/>
                </p:custDataLst>
              </p:nvPr>
            </p:nvSpPr>
            <p:spPr>
              <a:xfrm>
                <a:off x="5820976" y="4647163"/>
                <a:ext cx="159232"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2</a:t>
                </a:r>
              </a:p>
            </p:txBody>
          </p:sp>
          <p:sp>
            <p:nvSpPr>
              <p:cNvPr id="1145" name="OTLSHAPE_TB_00000000000000000000000000000000_TimescaleInterval4">
                <a:extLst>
                  <a:ext uri="{FF2B5EF4-FFF2-40B4-BE49-F238E27FC236}">
                    <a16:creationId xmlns:a16="http://schemas.microsoft.com/office/drawing/2014/main" id="{12C76ED3-8D9E-43FB-9ACF-E3EA9A58A082}"/>
                  </a:ext>
                </a:extLst>
              </p:cNvPr>
              <p:cNvSpPr txBox="1"/>
              <p:nvPr>
                <p:custDataLst>
                  <p:tags r:id="rId112"/>
                </p:custDataLst>
              </p:nvPr>
            </p:nvSpPr>
            <p:spPr>
              <a:xfrm>
                <a:off x="6376739" y="4647163"/>
                <a:ext cx="137473"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3</a:t>
                </a:r>
              </a:p>
            </p:txBody>
          </p:sp>
          <p:sp>
            <p:nvSpPr>
              <p:cNvPr id="1146" name="OTLSHAPE_TB_00000000000000000000000000000000_TimescaleInterval5">
                <a:extLst>
                  <a:ext uri="{FF2B5EF4-FFF2-40B4-BE49-F238E27FC236}">
                    <a16:creationId xmlns:a16="http://schemas.microsoft.com/office/drawing/2014/main" id="{8E734C1F-0D9B-4C4C-8E47-29AD9FDA9FF8}"/>
                  </a:ext>
                </a:extLst>
              </p:cNvPr>
              <p:cNvSpPr txBox="1"/>
              <p:nvPr>
                <p:custDataLst>
                  <p:tags r:id="rId113"/>
                </p:custDataLst>
              </p:nvPr>
            </p:nvSpPr>
            <p:spPr>
              <a:xfrm>
                <a:off x="6914575" y="4647163"/>
                <a:ext cx="167341"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4</a:t>
                </a:r>
              </a:p>
            </p:txBody>
          </p:sp>
          <p:sp>
            <p:nvSpPr>
              <p:cNvPr id="1147" name="OTLSHAPE_TB_00000000000000000000000000000000_TimescaleInterval6">
                <a:extLst>
                  <a:ext uri="{FF2B5EF4-FFF2-40B4-BE49-F238E27FC236}">
                    <a16:creationId xmlns:a16="http://schemas.microsoft.com/office/drawing/2014/main" id="{0A4B3DFE-F8BB-4089-9433-4BFD13330FD6}"/>
                  </a:ext>
                </a:extLst>
              </p:cNvPr>
              <p:cNvSpPr txBox="1"/>
              <p:nvPr>
                <p:custDataLst>
                  <p:tags r:id="rId114"/>
                </p:custDataLst>
              </p:nvPr>
            </p:nvSpPr>
            <p:spPr>
              <a:xfrm>
                <a:off x="7470338" y="4647163"/>
                <a:ext cx="129561"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5</a:t>
                </a:r>
              </a:p>
            </p:txBody>
          </p:sp>
          <p:sp>
            <p:nvSpPr>
              <p:cNvPr id="1148" name="OTLSHAPE_TB_00000000000000000000000000000000_TimescaleInterval7">
                <a:extLst>
                  <a:ext uri="{FF2B5EF4-FFF2-40B4-BE49-F238E27FC236}">
                    <a16:creationId xmlns:a16="http://schemas.microsoft.com/office/drawing/2014/main" id="{0478F5E5-9B86-4AD5-B2BC-C059C81D3FF8}"/>
                  </a:ext>
                </a:extLst>
              </p:cNvPr>
              <p:cNvSpPr txBox="1"/>
              <p:nvPr>
                <p:custDataLst>
                  <p:tags r:id="rId115"/>
                </p:custDataLst>
              </p:nvPr>
            </p:nvSpPr>
            <p:spPr>
              <a:xfrm>
                <a:off x="8008174" y="4647163"/>
                <a:ext cx="97596" cy="153182"/>
              </a:xfrm>
              <a:prstGeom prst="rect">
                <a:avLst/>
              </a:prstGeom>
              <a:noFill/>
            </p:spPr>
            <p:txBody>
              <a:bodyPr vert="horz" wrap="none" lIns="0" tIns="0" rIns="0" bIns="0" rtlCol="0" anchor="ctr" anchorCtr="0">
                <a:normAutofit lnSpcReduction="10000"/>
              </a:bodyPr>
              <a:lstStyle/>
              <a:p>
                <a:pPr defTabSz="685800"/>
                <a:r>
                  <a:rPr lang="en-US" sz="900" spc="-15" dirty="0">
                    <a:solidFill>
                      <a:prstClr val="white"/>
                    </a:solidFill>
                    <a:latin typeface="Calibri Light" panose="020F0302020204030204"/>
                  </a:rPr>
                  <a:t>6</a:t>
                </a:r>
              </a:p>
            </p:txBody>
          </p:sp>
          <p:sp>
            <p:nvSpPr>
              <p:cNvPr id="1149" name="OTLSHAPE_TB_00000000000000000000000000000000_TimescaleInterval8">
                <a:extLst>
                  <a:ext uri="{FF2B5EF4-FFF2-40B4-BE49-F238E27FC236}">
                    <a16:creationId xmlns:a16="http://schemas.microsoft.com/office/drawing/2014/main" id="{858859F8-28BE-45D0-991C-507975A6FFAA}"/>
                  </a:ext>
                </a:extLst>
              </p:cNvPr>
              <p:cNvSpPr txBox="1"/>
              <p:nvPr>
                <p:custDataLst>
                  <p:tags r:id="rId116"/>
                </p:custDataLst>
              </p:nvPr>
            </p:nvSpPr>
            <p:spPr>
              <a:xfrm>
                <a:off x="8563937" y="4647163"/>
                <a:ext cx="149342" cy="153182"/>
              </a:xfrm>
              <a:prstGeom prst="rect">
                <a:avLst/>
              </a:prstGeom>
              <a:noFill/>
            </p:spPr>
            <p:txBody>
              <a:bodyPr vert="horz" wrap="none" lIns="0" tIns="0" rIns="0" bIns="0" rtlCol="0" anchor="ctr" anchorCtr="0">
                <a:normAutofit lnSpcReduction="10000"/>
              </a:bodyPr>
              <a:lstStyle/>
              <a:p>
                <a:pPr defTabSz="685800"/>
                <a:r>
                  <a:rPr lang="en-US" sz="900" spc="-15" dirty="0">
                    <a:solidFill>
                      <a:prstClr val="white"/>
                    </a:solidFill>
                    <a:latin typeface="Calibri Light" panose="020F0302020204030204"/>
                  </a:rPr>
                  <a:t>7</a:t>
                </a:r>
              </a:p>
            </p:txBody>
          </p:sp>
          <p:sp>
            <p:nvSpPr>
              <p:cNvPr id="1150" name="OTLSHAPE_TB_00000000000000000000000000000000_TimescaleInterval9">
                <a:extLst>
                  <a:ext uri="{FF2B5EF4-FFF2-40B4-BE49-F238E27FC236}">
                    <a16:creationId xmlns:a16="http://schemas.microsoft.com/office/drawing/2014/main" id="{4569121E-8329-40D8-B974-6F01B9911BA8}"/>
                  </a:ext>
                </a:extLst>
              </p:cNvPr>
              <p:cNvSpPr txBox="1"/>
              <p:nvPr>
                <p:custDataLst>
                  <p:tags r:id="rId117"/>
                </p:custDataLst>
              </p:nvPr>
            </p:nvSpPr>
            <p:spPr>
              <a:xfrm>
                <a:off x="9119700" y="4647163"/>
                <a:ext cx="140440"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8</a:t>
                </a:r>
              </a:p>
            </p:txBody>
          </p:sp>
          <p:sp>
            <p:nvSpPr>
              <p:cNvPr id="1151" name="OTLSHAPE_TB_00000000000000000000000000000000_TimescaleInterval10">
                <a:extLst>
                  <a:ext uri="{FF2B5EF4-FFF2-40B4-BE49-F238E27FC236}">
                    <a16:creationId xmlns:a16="http://schemas.microsoft.com/office/drawing/2014/main" id="{F37DFACE-4A8B-4A5C-ABCF-568AA6E513B7}"/>
                  </a:ext>
                </a:extLst>
              </p:cNvPr>
              <p:cNvSpPr txBox="1"/>
              <p:nvPr>
                <p:custDataLst>
                  <p:tags r:id="rId118"/>
                </p:custDataLst>
              </p:nvPr>
            </p:nvSpPr>
            <p:spPr>
              <a:xfrm>
                <a:off x="9657536" y="4647163"/>
                <a:ext cx="130273" cy="153182"/>
              </a:xfrm>
              <a:prstGeom prst="rect">
                <a:avLst/>
              </a:prstGeom>
              <a:noFill/>
            </p:spPr>
            <p:txBody>
              <a:bodyPr vert="horz" wrap="none" lIns="0" tIns="0" rIns="0" bIns="0" rtlCol="0" anchor="ctr" anchorCtr="0">
                <a:normAutofit lnSpcReduction="10000"/>
              </a:bodyPr>
              <a:lstStyle/>
              <a:p>
                <a:pPr defTabSz="685800"/>
                <a:r>
                  <a:rPr lang="en-US" sz="900" spc="-17" dirty="0">
                    <a:solidFill>
                      <a:prstClr val="white"/>
                    </a:solidFill>
                    <a:latin typeface="Calibri Light" panose="020F0302020204030204"/>
                  </a:rPr>
                  <a:t>9</a:t>
                </a:r>
              </a:p>
            </p:txBody>
          </p:sp>
          <p:sp>
            <p:nvSpPr>
              <p:cNvPr id="1152" name="OTLSHAPE_TB_00000000000000000000000000000000_TimescaleInterval11">
                <a:extLst>
                  <a:ext uri="{FF2B5EF4-FFF2-40B4-BE49-F238E27FC236}">
                    <a16:creationId xmlns:a16="http://schemas.microsoft.com/office/drawing/2014/main" id="{9459E8D8-43F5-4CCE-A597-F5F47AB840EE}"/>
                  </a:ext>
                </a:extLst>
              </p:cNvPr>
              <p:cNvSpPr txBox="1"/>
              <p:nvPr>
                <p:custDataLst>
                  <p:tags r:id="rId119"/>
                </p:custDataLst>
              </p:nvPr>
            </p:nvSpPr>
            <p:spPr>
              <a:xfrm>
                <a:off x="10213299" y="4647163"/>
                <a:ext cx="153852" cy="153182"/>
              </a:xfrm>
              <a:prstGeom prst="rect">
                <a:avLst/>
              </a:prstGeom>
              <a:noFill/>
            </p:spPr>
            <p:txBody>
              <a:bodyPr vert="horz" wrap="none" lIns="0" tIns="0" rIns="0" bIns="0" rtlCol="0" anchor="ctr" anchorCtr="0">
                <a:normAutofit lnSpcReduction="10000"/>
              </a:bodyPr>
              <a:lstStyle/>
              <a:p>
                <a:pPr defTabSz="685800"/>
                <a:r>
                  <a:rPr lang="en-US" sz="900" spc="-15" dirty="0">
                    <a:solidFill>
                      <a:prstClr val="white"/>
                    </a:solidFill>
                    <a:latin typeface="Calibri Light" panose="020F0302020204030204"/>
                  </a:rPr>
                  <a:t>10</a:t>
                </a:r>
              </a:p>
            </p:txBody>
          </p:sp>
          <p:sp>
            <p:nvSpPr>
              <p:cNvPr id="1153" name="OTLSHAPE_TB_00000000000000000000000000000000_TimescaleInterval12">
                <a:extLst>
                  <a:ext uri="{FF2B5EF4-FFF2-40B4-BE49-F238E27FC236}">
                    <a16:creationId xmlns:a16="http://schemas.microsoft.com/office/drawing/2014/main" id="{4643C0FB-58EC-43F6-BA4F-5E01B12A1210}"/>
                  </a:ext>
                </a:extLst>
              </p:cNvPr>
              <p:cNvSpPr txBox="1"/>
              <p:nvPr>
                <p:custDataLst>
                  <p:tags r:id="rId120"/>
                </p:custDataLst>
              </p:nvPr>
            </p:nvSpPr>
            <p:spPr>
              <a:xfrm>
                <a:off x="10751135" y="4647163"/>
                <a:ext cx="146374" cy="153182"/>
              </a:xfrm>
              <a:prstGeom prst="rect">
                <a:avLst/>
              </a:prstGeom>
              <a:noFill/>
            </p:spPr>
            <p:txBody>
              <a:bodyPr vert="horz" wrap="none" lIns="0" tIns="0" rIns="0" bIns="0" rtlCol="0" anchor="ctr" anchorCtr="0">
                <a:normAutofit lnSpcReduction="10000"/>
              </a:bodyPr>
              <a:lstStyle/>
              <a:p>
                <a:pPr defTabSz="685800"/>
                <a:r>
                  <a:rPr lang="en-US" sz="900" spc="-17" dirty="0">
                    <a:solidFill>
                      <a:prstClr val="white"/>
                    </a:solidFill>
                    <a:latin typeface="Calibri Light" panose="020F0302020204030204"/>
                  </a:rPr>
                  <a:t>11</a:t>
                </a:r>
              </a:p>
            </p:txBody>
          </p:sp>
          <p:sp>
            <p:nvSpPr>
              <p:cNvPr id="1154" name="OTLSHAPE_TB_00000000000000000000000000000000_ScaleMarking1">
                <a:extLst>
                  <a:ext uri="{FF2B5EF4-FFF2-40B4-BE49-F238E27FC236}">
                    <a16:creationId xmlns:a16="http://schemas.microsoft.com/office/drawing/2014/main" id="{55AA8229-5DA1-4698-8A3E-EFF4932CE86C}"/>
                  </a:ext>
                </a:extLst>
              </p:cNvPr>
              <p:cNvSpPr txBox="1"/>
              <p:nvPr>
                <p:custDataLst>
                  <p:tags r:id="rId121"/>
                </p:custDataLst>
              </p:nvPr>
            </p:nvSpPr>
            <p:spPr>
              <a:xfrm>
                <a:off x="4763233" y="4833171"/>
                <a:ext cx="188150" cy="160294"/>
              </a:xfrm>
              <a:prstGeom prst="rect">
                <a:avLst/>
              </a:prstGeom>
              <a:noFill/>
            </p:spPr>
            <p:txBody>
              <a:bodyPr vert="horz" wrap="none" lIns="0" tIns="0" rIns="0" bIns="0" rtlCol="0" anchor="ctr" anchorCtr="0">
                <a:normAutofit/>
              </a:bodyPr>
              <a:lstStyle/>
              <a:p>
                <a:pPr defTabSz="685800"/>
                <a:r>
                  <a:rPr lang="en-US" sz="900" spc="-15" dirty="0">
                    <a:solidFill>
                      <a:srgbClr val="455F51"/>
                    </a:solidFill>
                    <a:latin typeface="Calibri Light" panose="020F0302020204030204"/>
                  </a:rPr>
                  <a:t>Time</a:t>
                </a:r>
              </a:p>
            </p:txBody>
          </p:sp>
          <p:sp>
            <p:nvSpPr>
              <p:cNvPr id="1155" name="OTLSHAPE_M_608d62d92f4f4d228a03b6ea629bc55d_Title">
                <a:extLst>
                  <a:ext uri="{FF2B5EF4-FFF2-40B4-BE49-F238E27FC236}">
                    <a16:creationId xmlns:a16="http://schemas.microsoft.com/office/drawing/2014/main" id="{D1600530-227F-4D0C-A7AD-9D4D43F9802C}"/>
                  </a:ext>
                </a:extLst>
              </p:cNvPr>
              <p:cNvSpPr txBox="1"/>
              <p:nvPr>
                <p:custDataLst>
                  <p:tags r:id="rId122"/>
                </p:custDataLst>
              </p:nvPr>
            </p:nvSpPr>
            <p:spPr>
              <a:xfrm>
                <a:off x="4883024" y="2160138"/>
                <a:ext cx="846245" cy="146909"/>
              </a:xfrm>
              <a:prstGeom prst="rect">
                <a:avLst/>
              </a:prstGeom>
              <a:noFill/>
            </p:spPr>
            <p:txBody>
              <a:bodyPr vert="horz" wrap="square" lIns="0" tIns="0" rIns="0" bIns="0" rtlCol="0" anchor="ctr" anchorCtr="0">
                <a:normAutofit/>
              </a:bodyPr>
              <a:lstStyle/>
              <a:p>
                <a:pPr defTabSz="685800"/>
                <a:r>
                  <a:rPr lang="en-US" sz="825" spc="-5" dirty="0">
                    <a:solidFill>
                      <a:srgbClr val="44546A"/>
                    </a:solidFill>
                    <a:latin typeface="Calibri Light" panose="020F0302020204030204"/>
                  </a:rPr>
                  <a:t>ICU: Admit</a:t>
                </a:r>
              </a:p>
            </p:txBody>
          </p:sp>
          <p:sp>
            <p:nvSpPr>
              <p:cNvPr id="1156" name="OTLSHAPE_M_608d62d92f4f4d228a03b6ea629bc55d_Date">
                <a:extLst>
                  <a:ext uri="{FF2B5EF4-FFF2-40B4-BE49-F238E27FC236}">
                    <a16:creationId xmlns:a16="http://schemas.microsoft.com/office/drawing/2014/main" id="{8FD702E1-A7EC-4995-A636-8B425F0F48E3}"/>
                  </a:ext>
                </a:extLst>
              </p:cNvPr>
              <p:cNvSpPr txBox="1"/>
              <p:nvPr>
                <p:custDataLst>
                  <p:tags r:id="rId123"/>
                </p:custDataLst>
              </p:nvPr>
            </p:nvSpPr>
            <p:spPr>
              <a:xfrm>
                <a:off x="4883024" y="2328931"/>
                <a:ext cx="297753" cy="133561"/>
              </a:xfrm>
              <a:prstGeom prst="rect">
                <a:avLst/>
              </a:prstGeom>
              <a:noFill/>
            </p:spPr>
            <p:txBody>
              <a:bodyPr vert="horz" wrap="square" lIns="0" tIns="0" rIns="0" bIns="0" rtlCol="0" anchor="ctr" anchorCtr="0">
                <a:normAutofit/>
              </a:bodyPr>
              <a:lstStyle/>
              <a:p>
                <a:pPr defTabSz="685800"/>
                <a:endParaRPr lang="en-US" sz="750" spc="-3" dirty="0">
                  <a:solidFill>
                    <a:srgbClr val="44546A"/>
                  </a:solidFill>
                  <a:latin typeface="Calibri Light" panose="020F0302020204030204"/>
                </a:endParaRPr>
              </a:p>
            </p:txBody>
          </p:sp>
          <p:sp>
            <p:nvSpPr>
              <p:cNvPr id="1157" name="OTLSHAPE_M_ff157ed296f04a1fba255d873e9d5a52_Title">
                <a:extLst>
                  <a:ext uri="{FF2B5EF4-FFF2-40B4-BE49-F238E27FC236}">
                    <a16:creationId xmlns:a16="http://schemas.microsoft.com/office/drawing/2014/main" id="{EC07E348-8175-4E4E-9FC9-0AB33D6A5769}"/>
                  </a:ext>
                </a:extLst>
              </p:cNvPr>
              <p:cNvSpPr txBox="1"/>
              <p:nvPr>
                <p:custDataLst>
                  <p:tags r:id="rId124"/>
                </p:custDataLst>
              </p:nvPr>
            </p:nvSpPr>
            <p:spPr>
              <a:xfrm>
                <a:off x="4872704" y="4020574"/>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44546A"/>
                    </a:solidFill>
                    <a:latin typeface="Calibri Light" panose="020F0302020204030204"/>
                  </a:rPr>
                  <a:t>Oxygen</a:t>
                </a:r>
              </a:p>
            </p:txBody>
          </p:sp>
          <p:sp>
            <p:nvSpPr>
              <p:cNvPr id="1158" name="OTLSHAPE_M_ff157ed296f04a1fba255d873e9d5a52_Date">
                <a:extLst>
                  <a:ext uri="{FF2B5EF4-FFF2-40B4-BE49-F238E27FC236}">
                    <a16:creationId xmlns:a16="http://schemas.microsoft.com/office/drawing/2014/main" id="{30BCC0DF-395C-4693-BB83-FC2BFEDFC250}"/>
                  </a:ext>
                </a:extLst>
              </p:cNvPr>
              <p:cNvSpPr txBox="1"/>
              <p:nvPr>
                <p:custDataLst>
                  <p:tags r:id="rId125"/>
                </p:custDataLst>
              </p:nvPr>
            </p:nvSpPr>
            <p:spPr>
              <a:xfrm>
                <a:off x="5125259" y="4189366"/>
                <a:ext cx="344766" cy="133561"/>
              </a:xfrm>
              <a:prstGeom prst="rect">
                <a:avLst/>
              </a:prstGeom>
              <a:noFill/>
            </p:spPr>
            <p:txBody>
              <a:bodyPr vert="horz" wrap="square" lIns="0" tIns="0" rIns="0" bIns="0" rtlCol="0" anchor="ctr" anchorCtr="0">
                <a:normAutofit/>
              </a:bodyPr>
              <a:lstStyle/>
              <a:p>
                <a:pPr algn="ctr" defTabSz="685800"/>
                <a:r>
                  <a:rPr lang="en-US" sz="750" spc="-8" dirty="0">
                    <a:solidFill>
                      <a:srgbClr val="44546A"/>
                    </a:solidFill>
                    <a:latin typeface="Calibri Light" panose="020F0302020204030204"/>
                  </a:rPr>
                  <a:t>MV</a:t>
                </a:r>
              </a:p>
            </p:txBody>
          </p:sp>
          <p:sp>
            <p:nvSpPr>
              <p:cNvPr id="1159" name="OTLSHAPE_M_a7ec496550fa43e381d505c9e20d1dd9_Title">
                <a:extLst>
                  <a:ext uri="{FF2B5EF4-FFF2-40B4-BE49-F238E27FC236}">
                    <a16:creationId xmlns:a16="http://schemas.microsoft.com/office/drawing/2014/main" id="{F10A8676-FDBA-466B-B8E8-8782B83C03EC}"/>
                  </a:ext>
                </a:extLst>
              </p:cNvPr>
              <p:cNvSpPr txBox="1"/>
              <p:nvPr>
                <p:custDataLst>
                  <p:tags r:id="rId126"/>
                </p:custDataLst>
              </p:nvPr>
            </p:nvSpPr>
            <p:spPr>
              <a:xfrm>
                <a:off x="5840808" y="2588318"/>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ED7D31"/>
                    </a:solidFill>
                    <a:latin typeface="Calibri Light" panose="020F0302020204030204"/>
                  </a:rPr>
                  <a:t>Antibiotic</a:t>
                </a:r>
              </a:p>
            </p:txBody>
          </p:sp>
          <p:sp>
            <p:nvSpPr>
              <p:cNvPr id="1160" name="OTLSHAPE_M_a7ec496550fa43e381d505c9e20d1dd9_Date">
                <a:extLst>
                  <a:ext uri="{FF2B5EF4-FFF2-40B4-BE49-F238E27FC236}">
                    <a16:creationId xmlns:a16="http://schemas.microsoft.com/office/drawing/2014/main" id="{06E793B1-0DAD-4C4D-BCE8-AE92BF73F58C}"/>
                  </a:ext>
                </a:extLst>
              </p:cNvPr>
              <p:cNvSpPr txBox="1"/>
              <p:nvPr>
                <p:custDataLst>
                  <p:tags r:id="rId127"/>
                </p:custDataLst>
              </p:nvPr>
            </p:nvSpPr>
            <p:spPr>
              <a:xfrm>
                <a:off x="6063835" y="2757110"/>
                <a:ext cx="399615" cy="133561"/>
              </a:xfrm>
              <a:prstGeom prst="rect">
                <a:avLst/>
              </a:prstGeom>
              <a:noFill/>
            </p:spPr>
            <p:txBody>
              <a:bodyPr vert="horz" wrap="square" lIns="0" tIns="0" rIns="0" bIns="0" rtlCol="0" anchor="ctr" anchorCtr="0">
                <a:normAutofit/>
              </a:bodyPr>
              <a:lstStyle/>
              <a:p>
                <a:pPr algn="ctr" defTabSz="685800"/>
                <a:r>
                  <a:rPr lang="en-US" sz="750" spc="-2" dirty="0">
                    <a:solidFill>
                      <a:srgbClr val="44546A"/>
                    </a:solidFill>
                    <a:latin typeface="Calibri Light" panose="020F0302020204030204"/>
                  </a:rPr>
                  <a:t>RR 31</a:t>
                </a:r>
              </a:p>
            </p:txBody>
          </p:sp>
          <p:sp>
            <p:nvSpPr>
              <p:cNvPr id="1161" name="OTLSHAPE_M_32e754a4ad894522b2c68f667c7e3b92_Title">
                <a:extLst>
                  <a:ext uri="{FF2B5EF4-FFF2-40B4-BE49-F238E27FC236}">
                    <a16:creationId xmlns:a16="http://schemas.microsoft.com/office/drawing/2014/main" id="{C9371160-E873-4DAF-B454-1AFBF2A8E26C}"/>
                  </a:ext>
                </a:extLst>
              </p:cNvPr>
              <p:cNvSpPr txBox="1"/>
              <p:nvPr>
                <p:custDataLst>
                  <p:tags r:id="rId128"/>
                </p:custDataLst>
              </p:nvPr>
            </p:nvSpPr>
            <p:spPr>
              <a:xfrm>
                <a:off x="5930448" y="2989144"/>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A5A5A5"/>
                    </a:solidFill>
                    <a:latin typeface="Calibri Light" panose="020F0302020204030204"/>
                  </a:rPr>
                  <a:t>Blood work</a:t>
                </a:r>
              </a:p>
            </p:txBody>
          </p:sp>
          <p:sp>
            <p:nvSpPr>
              <p:cNvPr id="1162" name="OTLSHAPE_M_32e754a4ad894522b2c68f667c7e3b92_Date">
                <a:extLst>
                  <a:ext uri="{FF2B5EF4-FFF2-40B4-BE49-F238E27FC236}">
                    <a16:creationId xmlns:a16="http://schemas.microsoft.com/office/drawing/2014/main" id="{0EA30DC7-9247-4828-A2F4-CD2329C73500}"/>
                  </a:ext>
                </a:extLst>
              </p:cNvPr>
              <p:cNvSpPr txBox="1"/>
              <p:nvPr>
                <p:custDataLst>
                  <p:tags r:id="rId129"/>
                </p:custDataLst>
              </p:nvPr>
            </p:nvSpPr>
            <p:spPr>
              <a:xfrm>
                <a:off x="6207566" y="3157937"/>
                <a:ext cx="289917" cy="133561"/>
              </a:xfrm>
              <a:prstGeom prst="rect">
                <a:avLst/>
              </a:prstGeom>
              <a:noFill/>
            </p:spPr>
            <p:txBody>
              <a:bodyPr vert="horz" wrap="square" lIns="0" tIns="0" rIns="0" bIns="0" rtlCol="0" anchor="ctr" anchorCtr="0">
                <a:normAutofit/>
              </a:bodyPr>
              <a:lstStyle/>
              <a:p>
                <a:pPr algn="ctr" defTabSz="685800"/>
                <a:r>
                  <a:rPr lang="en-US" sz="750" spc="-3" dirty="0">
                    <a:solidFill>
                      <a:srgbClr val="44546A"/>
                    </a:solidFill>
                    <a:latin typeface="Calibri Light" panose="020F0302020204030204"/>
                  </a:rPr>
                  <a:t>HR 94</a:t>
                </a:r>
              </a:p>
            </p:txBody>
          </p:sp>
          <p:sp>
            <p:nvSpPr>
              <p:cNvPr id="1163" name="OTLSHAPE_M_702056da381246079aaaa6c03a8d9401_Title">
                <a:extLst>
                  <a:ext uri="{FF2B5EF4-FFF2-40B4-BE49-F238E27FC236}">
                    <a16:creationId xmlns:a16="http://schemas.microsoft.com/office/drawing/2014/main" id="{1D21BA28-81BC-4A13-BDBA-4779B94B466A}"/>
                  </a:ext>
                </a:extLst>
              </p:cNvPr>
              <p:cNvSpPr txBox="1"/>
              <p:nvPr>
                <p:custDataLst>
                  <p:tags r:id="rId130"/>
                </p:custDataLst>
              </p:nvPr>
            </p:nvSpPr>
            <p:spPr>
              <a:xfrm>
                <a:off x="6020087" y="3389973"/>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FFC000"/>
                    </a:solidFill>
                    <a:latin typeface="Calibri Light" panose="020F0302020204030204"/>
                  </a:rPr>
                  <a:t>Urine sample</a:t>
                </a:r>
              </a:p>
            </p:txBody>
          </p:sp>
          <p:sp>
            <p:nvSpPr>
              <p:cNvPr id="1164" name="OTLSHAPE_M_702056da381246079aaaa6c03a8d9401_Date">
                <a:extLst>
                  <a:ext uri="{FF2B5EF4-FFF2-40B4-BE49-F238E27FC236}">
                    <a16:creationId xmlns:a16="http://schemas.microsoft.com/office/drawing/2014/main" id="{BCD7892A-CE47-4537-B71E-50590B9EAFF5}"/>
                  </a:ext>
                </a:extLst>
              </p:cNvPr>
              <p:cNvSpPr txBox="1"/>
              <p:nvPr>
                <p:custDataLst>
                  <p:tags r:id="rId131"/>
                </p:custDataLst>
              </p:nvPr>
            </p:nvSpPr>
            <p:spPr>
              <a:xfrm>
                <a:off x="6286471" y="3558765"/>
                <a:ext cx="313424" cy="133561"/>
              </a:xfrm>
              <a:prstGeom prst="rect">
                <a:avLst/>
              </a:prstGeom>
              <a:noFill/>
            </p:spPr>
            <p:txBody>
              <a:bodyPr vert="horz" wrap="square" lIns="0" tIns="0" rIns="0" bIns="0" rtlCol="0" anchor="ctr" anchorCtr="0">
                <a:normAutofit/>
              </a:bodyPr>
              <a:lstStyle/>
              <a:p>
                <a:pPr algn="ctr" defTabSz="685800"/>
                <a:r>
                  <a:rPr lang="en-US" sz="750" spc="-3" dirty="0">
                    <a:solidFill>
                      <a:srgbClr val="44546A"/>
                    </a:solidFill>
                    <a:latin typeface="Calibri Light" panose="020F0302020204030204"/>
                  </a:rPr>
                  <a:t>BP</a:t>
                </a:r>
              </a:p>
            </p:txBody>
          </p:sp>
          <p:sp>
            <p:nvSpPr>
              <p:cNvPr id="1165" name="OTLSHAPE_M_12be99ba3dd448aa9737b9cff5404ab5_Title">
                <a:extLst>
                  <a:ext uri="{FF2B5EF4-FFF2-40B4-BE49-F238E27FC236}">
                    <a16:creationId xmlns:a16="http://schemas.microsoft.com/office/drawing/2014/main" id="{6729FB0C-A3DC-4F18-9E86-5C4967CBC361}"/>
                  </a:ext>
                </a:extLst>
              </p:cNvPr>
              <p:cNvSpPr txBox="1"/>
              <p:nvPr>
                <p:custDataLst>
                  <p:tags r:id="rId132"/>
                </p:custDataLst>
              </p:nvPr>
            </p:nvSpPr>
            <p:spPr>
              <a:xfrm>
                <a:off x="7024046" y="3790800"/>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4472C4"/>
                    </a:solidFill>
                    <a:latin typeface="Calibri Light" panose="020F0302020204030204"/>
                  </a:rPr>
                  <a:t>Oxygen</a:t>
                </a:r>
              </a:p>
            </p:txBody>
          </p:sp>
          <p:sp>
            <p:nvSpPr>
              <p:cNvPr id="1166" name="OTLSHAPE_M_12be99ba3dd448aa9737b9cff5404ab5_Date">
                <a:extLst>
                  <a:ext uri="{FF2B5EF4-FFF2-40B4-BE49-F238E27FC236}">
                    <a16:creationId xmlns:a16="http://schemas.microsoft.com/office/drawing/2014/main" id="{221CF1A9-4B01-4C00-9BBB-00CD4D782E9A}"/>
                  </a:ext>
                </a:extLst>
              </p:cNvPr>
              <p:cNvSpPr txBox="1"/>
              <p:nvPr>
                <p:custDataLst>
                  <p:tags r:id="rId133"/>
                </p:custDataLst>
              </p:nvPr>
            </p:nvSpPr>
            <p:spPr>
              <a:xfrm>
                <a:off x="7293682" y="3959592"/>
                <a:ext cx="305588" cy="133561"/>
              </a:xfrm>
              <a:prstGeom prst="rect">
                <a:avLst/>
              </a:prstGeom>
              <a:noFill/>
            </p:spPr>
            <p:txBody>
              <a:bodyPr vert="horz" wrap="square" lIns="0" tIns="0" rIns="0" bIns="0" rtlCol="0" anchor="ctr" anchorCtr="0">
                <a:normAutofit/>
              </a:bodyPr>
              <a:lstStyle/>
              <a:p>
                <a:pPr algn="ctr" defTabSz="685800"/>
                <a:r>
                  <a:rPr lang="en-US" sz="750" spc="-3" dirty="0">
                    <a:solidFill>
                      <a:srgbClr val="44546A"/>
                    </a:solidFill>
                    <a:latin typeface="Calibri Light" panose="020F0302020204030204"/>
                  </a:rPr>
                  <a:t>HR 88</a:t>
                </a:r>
              </a:p>
            </p:txBody>
          </p:sp>
          <p:sp>
            <p:nvSpPr>
              <p:cNvPr id="1167" name="OTLSHAPE_M_462115dda83147b68c0df36765225ee1_Title">
                <a:extLst>
                  <a:ext uri="{FF2B5EF4-FFF2-40B4-BE49-F238E27FC236}">
                    <a16:creationId xmlns:a16="http://schemas.microsoft.com/office/drawing/2014/main" id="{8AEFBD65-AD99-46DD-BDF8-2A0A29392BE6}"/>
                  </a:ext>
                </a:extLst>
              </p:cNvPr>
              <p:cNvSpPr txBox="1"/>
              <p:nvPr>
                <p:custDataLst>
                  <p:tags r:id="rId134"/>
                </p:custDataLst>
              </p:nvPr>
            </p:nvSpPr>
            <p:spPr>
              <a:xfrm>
                <a:off x="7741160" y="4191627"/>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70AD47"/>
                    </a:solidFill>
                    <a:latin typeface="Calibri Light" panose="020F0302020204030204"/>
                  </a:rPr>
                  <a:t>SP02</a:t>
                </a:r>
              </a:p>
            </p:txBody>
          </p:sp>
          <p:sp>
            <p:nvSpPr>
              <p:cNvPr id="1168" name="OTLSHAPE_M_155a7519591d4003a05343b15444e266_Title">
                <a:extLst>
                  <a:ext uri="{FF2B5EF4-FFF2-40B4-BE49-F238E27FC236}">
                    <a16:creationId xmlns:a16="http://schemas.microsoft.com/office/drawing/2014/main" id="{585640BB-5E07-4C8D-A685-A76112B1AEFA}"/>
                  </a:ext>
                </a:extLst>
              </p:cNvPr>
              <p:cNvSpPr txBox="1"/>
              <p:nvPr>
                <p:custDataLst>
                  <p:tags r:id="rId135"/>
                </p:custDataLst>
              </p:nvPr>
            </p:nvSpPr>
            <p:spPr>
              <a:xfrm>
                <a:off x="8476202" y="3790800"/>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44546A"/>
                    </a:solidFill>
                    <a:latin typeface="Calibri Light" panose="020F0302020204030204"/>
                  </a:rPr>
                  <a:t>pH</a:t>
                </a:r>
              </a:p>
            </p:txBody>
          </p:sp>
          <p:sp>
            <p:nvSpPr>
              <p:cNvPr id="1169" name="OTLSHAPE_M_155a7519591d4003a05343b15444e266_Date">
                <a:extLst>
                  <a:ext uri="{FF2B5EF4-FFF2-40B4-BE49-F238E27FC236}">
                    <a16:creationId xmlns:a16="http://schemas.microsoft.com/office/drawing/2014/main" id="{F6B5D803-2019-4F74-BD15-8FB160FF00AC}"/>
                  </a:ext>
                </a:extLst>
              </p:cNvPr>
              <p:cNvSpPr txBox="1"/>
              <p:nvPr>
                <p:custDataLst>
                  <p:tags r:id="rId136"/>
                </p:custDataLst>
              </p:nvPr>
            </p:nvSpPr>
            <p:spPr>
              <a:xfrm>
                <a:off x="8703461" y="3959592"/>
                <a:ext cx="391780" cy="133561"/>
              </a:xfrm>
              <a:prstGeom prst="rect">
                <a:avLst/>
              </a:prstGeom>
              <a:noFill/>
            </p:spPr>
            <p:txBody>
              <a:bodyPr vert="horz" wrap="square" lIns="0" tIns="0" rIns="0" bIns="0" rtlCol="0" anchor="ctr" anchorCtr="0">
                <a:normAutofit/>
              </a:bodyPr>
              <a:lstStyle/>
              <a:p>
                <a:pPr algn="ctr" defTabSz="685800"/>
                <a:r>
                  <a:rPr lang="en-US" sz="750" spc="-3" dirty="0">
                    <a:solidFill>
                      <a:srgbClr val="44546A"/>
                    </a:solidFill>
                    <a:latin typeface="Calibri Light" panose="020F0302020204030204"/>
                  </a:rPr>
                  <a:t>pH 8</a:t>
                </a:r>
              </a:p>
            </p:txBody>
          </p:sp>
          <p:sp>
            <p:nvSpPr>
              <p:cNvPr id="1170" name="OTLSHAPE_M_ff0f14a0d9f241759cac12a3b2d336c5_Title">
                <a:extLst>
                  <a:ext uri="{FF2B5EF4-FFF2-40B4-BE49-F238E27FC236}">
                    <a16:creationId xmlns:a16="http://schemas.microsoft.com/office/drawing/2014/main" id="{A15CCBD9-32D0-4C7C-B7C4-B2C07B385F60}"/>
                  </a:ext>
                </a:extLst>
              </p:cNvPr>
              <p:cNvSpPr txBox="1"/>
              <p:nvPr>
                <p:custDataLst>
                  <p:tags r:id="rId137"/>
                </p:custDataLst>
              </p:nvPr>
            </p:nvSpPr>
            <p:spPr>
              <a:xfrm>
                <a:off x="9014037" y="3243063"/>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44546A"/>
                    </a:solidFill>
                    <a:latin typeface="Calibri Light" panose="020F0302020204030204"/>
                  </a:rPr>
                  <a:t>Blood Work</a:t>
                </a:r>
              </a:p>
            </p:txBody>
          </p:sp>
          <p:sp>
            <p:nvSpPr>
              <p:cNvPr id="1171" name="OTLSHAPE_M_ff0f14a0d9f241759cac12a3b2d336c5_Date">
                <a:extLst>
                  <a:ext uri="{FF2B5EF4-FFF2-40B4-BE49-F238E27FC236}">
                    <a16:creationId xmlns:a16="http://schemas.microsoft.com/office/drawing/2014/main" id="{C9E33F74-6665-4B44-AECB-C02AEA1C7747}"/>
                  </a:ext>
                </a:extLst>
              </p:cNvPr>
              <p:cNvSpPr txBox="1"/>
              <p:nvPr>
                <p:custDataLst>
                  <p:tags r:id="rId138"/>
                </p:custDataLst>
              </p:nvPr>
            </p:nvSpPr>
            <p:spPr>
              <a:xfrm>
                <a:off x="9246154" y="3411855"/>
                <a:ext cx="383944" cy="133561"/>
              </a:xfrm>
              <a:prstGeom prst="rect">
                <a:avLst/>
              </a:prstGeom>
              <a:noFill/>
            </p:spPr>
            <p:txBody>
              <a:bodyPr vert="horz" wrap="square" lIns="0" tIns="0" rIns="0" bIns="0" rtlCol="0" anchor="ctr" anchorCtr="0">
                <a:normAutofit/>
              </a:bodyPr>
              <a:lstStyle/>
              <a:p>
                <a:pPr algn="ctr" defTabSz="685800"/>
                <a:r>
                  <a:rPr lang="en-US" sz="750" spc="-6" dirty="0">
                    <a:solidFill>
                      <a:srgbClr val="44546A"/>
                    </a:solidFill>
                    <a:latin typeface="Calibri Light" panose="020F0302020204030204"/>
                  </a:rPr>
                  <a:t>BP</a:t>
                </a:r>
              </a:p>
            </p:txBody>
          </p:sp>
          <p:sp>
            <p:nvSpPr>
              <p:cNvPr id="1172" name="OTLSHAPE_M_83ae0c31735046a39e6462737a5d1ce8_Title">
                <a:extLst>
                  <a:ext uri="{FF2B5EF4-FFF2-40B4-BE49-F238E27FC236}">
                    <a16:creationId xmlns:a16="http://schemas.microsoft.com/office/drawing/2014/main" id="{F16FFEAE-024C-4C94-8EF3-8FE6966FE156}"/>
                  </a:ext>
                </a:extLst>
              </p:cNvPr>
              <p:cNvSpPr txBox="1"/>
              <p:nvPr>
                <p:custDataLst>
                  <p:tags r:id="rId139"/>
                </p:custDataLst>
              </p:nvPr>
            </p:nvSpPr>
            <p:spPr>
              <a:xfrm>
                <a:off x="9189396" y="4191627"/>
                <a:ext cx="893258" cy="146909"/>
              </a:xfrm>
              <a:prstGeom prst="rect">
                <a:avLst/>
              </a:prstGeom>
              <a:noFill/>
            </p:spPr>
            <p:txBody>
              <a:bodyPr vert="horz" wrap="square" lIns="0" tIns="0" rIns="0" bIns="0" rtlCol="0" anchor="ctr" anchorCtr="0">
                <a:normAutofit/>
              </a:bodyPr>
              <a:lstStyle/>
              <a:p>
                <a:pPr algn="ctr" defTabSz="685800"/>
                <a:r>
                  <a:rPr lang="en-US" sz="825" spc="-5" dirty="0">
                    <a:solidFill>
                      <a:srgbClr val="ED7D31"/>
                    </a:solidFill>
                    <a:latin typeface="Calibri Light" panose="020F0302020204030204"/>
                  </a:rPr>
                  <a:t>Steroid</a:t>
                </a:r>
              </a:p>
            </p:txBody>
          </p:sp>
          <p:sp>
            <p:nvSpPr>
              <p:cNvPr id="1173" name="OTLSHAPE_M_83ae0c31735046a39e6462737a5d1ce8_Date">
                <a:extLst>
                  <a:ext uri="{FF2B5EF4-FFF2-40B4-BE49-F238E27FC236}">
                    <a16:creationId xmlns:a16="http://schemas.microsoft.com/office/drawing/2014/main" id="{59E54BD0-93D6-4909-9F79-0834CFBF5475}"/>
                  </a:ext>
                </a:extLst>
              </p:cNvPr>
              <p:cNvSpPr txBox="1"/>
              <p:nvPr>
                <p:custDataLst>
                  <p:tags r:id="rId140"/>
                </p:custDataLst>
              </p:nvPr>
            </p:nvSpPr>
            <p:spPr>
              <a:xfrm>
                <a:off x="9480004" y="4360419"/>
                <a:ext cx="305588" cy="133561"/>
              </a:xfrm>
              <a:prstGeom prst="rect">
                <a:avLst/>
              </a:prstGeom>
              <a:noFill/>
            </p:spPr>
            <p:txBody>
              <a:bodyPr vert="horz" wrap="square" lIns="0" tIns="0" rIns="0" bIns="0" rtlCol="0" anchor="ctr" anchorCtr="0">
                <a:normAutofit fontScale="92500"/>
              </a:bodyPr>
              <a:lstStyle/>
              <a:p>
                <a:pPr algn="ctr" defTabSz="685800"/>
                <a:r>
                  <a:rPr lang="en-US" sz="750" spc="-3" dirty="0">
                    <a:solidFill>
                      <a:srgbClr val="44546A"/>
                    </a:solidFill>
                    <a:latin typeface="Calibri Light" panose="020F0302020204030204"/>
                  </a:rPr>
                  <a:t>pH 7.5</a:t>
                </a:r>
              </a:p>
            </p:txBody>
          </p:sp>
          <p:sp>
            <p:nvSpPr>
              <p:cNvPr id="1174" name="OTLSHAPE_M_bc5b099a860d4eb6bbac39b6b22f89a9_Title">
                <a:extLst>
                  <a:ext uri="{FF2B5EF4-FFF2-40B4-BE49-F238E27FC236}">
                    <a16:creationId xmlns:a16="http://schemas.microsoft.com/office/drawing/2014/main" id="{CC151BB4-D201-4BC6-B480-2DC7349F38BA}"/>
                  </a:ext>
                </a:extLst>
              </p:cNvPr>
              <p:cNvSpPr txBox="1"/>
              <p:nvPr>
                <p:custDataLst>
                  <p:tags r:id="rId141"/>
                </p:custDataLst>
              </p:nvPr>
            </p:nvSpPr>
            <p:spPr>
              <a:xfrm>
                <a:off x="9745159" y="3643890"/>
                <a:ext cx="893258" cy="146909"/>
              </a:xfrm>
              <a:prstGeom prst="rect">
                <a:avLst/>
              </a:prstGeom>
              <a:noFill/>
            </p:spPr>
            <p:txBody>
              <a:bodyPr vert="horz" wrap="square" lIns="0" tIns="0" rIns="0" bIns="0" rtlCol="0" anchor="ctr" anchorCtr="0">
                <a:normAutofit/>
              </a:bodyPr>
              <a:lstStyle/>
              <a:p>
                <a:pPr algn="ctr" defTabSz="685800"/>
                <a:r>
                  <a:rPr lang="en-US" sz="825" spc="-5" dirty="0">
                    <a:solidFill>
                      <a:srgbClr val="A5A5A5"/>
                    </a:solidFill>
                    <a:latin typeface="Calibri Light" panose="020F0302020204030204"/>
                  </a:rPr>
                  <a:t>Urine Sample</a:t>
                </a:r>
              </a:p>
            </p:txBody>
          </p:sp>
          <p:sp>
            <p:nvSpPr>
              <p:cNvPr id="1175" name="OTLSHAPE_M_bc5b099a860d4eb6bbac39b6b22f89a9_Date">
                <a:extLst>
                  <a:ext uri="{FF2B5EF4-FFF2-40B4-BE49-F238E27FC236}">
                    <a16:creationId xmlns:a16="http://schemas.microsoft.com/office/drawing/2014/main" id="{C232CDC1-7018-4FC7-AE92-AB42306641E1}"/>
                  </a:ext>
                </a:extLst>
              </p:cNvPr>
              <p:cNvSpPr txBox="1"/>
              <p:nvPr>
                <p:custDataLst>
                  <p:tags r:id="rId142"/>
                </p:custDataLst>
              </p:nvPr>
            </p:nvSpPr>
            <p:spPr>
              <a:xfrm>
                <a:off x="9939694" y="3812682"/>
                <a:ext cx="486944" cy="140382"/>
              </a:xfrm>
              <a:prstGeom prst="rect">
                <a:avLst/>
              </a:prstGeom>
              <a:noFill/>
            </p:spPr>
            <p:txBody>
              <a:bodyPr vert="horz" wrap="square" lIns="0" tIns="0" rIns="0" bIns="0" rtlCol="0" anchor="ctr" anchorCtr="0">
                <a:normAutofit fontScale="70000" lnSpcReduction="20000"/>
              </a:bodyPr>
              <a:lstStyle/>
              <a:p>
                <a:pPr algn="ctr" defTabSz="685800"/>
                <a:r>
                  <a:rPr lang="en-US" sz="750" spc="-6" dirty="0">
                    <a:solidFill>
                      <a:srgbClr val="44546A"/>
                    </a:solidFill>
                    <a:latin typeface="Calibri Light" panose="020F0302020204030204"/>
                  </a:rPr>
                  <a:t>Temperature</a:t>
                </a:r>
              </a:p>
            </p:txBody>
          </p:sp>
          <p:sp>
            <p:nvSpPr>
              <p:cNvPr id="1176" name="OTLSHAPE_M_4df7f7e7f56c481182136003ad88759b_Title">
                <a:extLst>
                  <a:ext uri="{FF2B5EF4-FFF2-40B4-BE49-F238E27FC236}">
                    <a16:creationId xmlns:a16="http://schemas.microsoft.com/office/drawing/2014/main" id="{3C001F2B-11AD-4AE7-ACE7-6EFB06289D2E}"/>
                  </a:ext>
                </a:extLst>
              </p:cNvPr>
              <p:cNvSpPr txBox="1"/>
              <p:nvPr>
                <p:custDataLst>
                  <p:tags r:id="rId143"/>
                </p:custDataLst>
              </p:nvPr>
            </p:nvSpPr>
            <p:spPr>
              <a:xfrm>
                <a:off x="10906238" y="4044718"/>
                <a:ext cx="720875" cy="293818"/>
              </a:xfrm>
              <a:prstGeom prst="rect">
                <a:avLst/>
              </a:prstGeom>
              <a:noFill/>
            </p:spPr>
            <p:txBody>
              <a:bodyPr vert="horz" wrap="square" lIns="0" tIns="0" rIns="0" bIns="0" rtlCol="0" anchor="ctr" anchorCtr="0">
                <a:normAutofit/>
              </a:bodyPr>
              <a:lstStyle/>
              <a:p>
                <a:pPr algn="ctr" defTabSz="685800"/>
                <a:r>
                  <a:rPr lang="en-US" sz="825" dirty="0">
                    <a:solidFill>
                      <a:srgbClr val="FFC000"/>
                    </a:solidFill>
                    <a:latin typeface="Calibri Light" panose="020F0302020204030204"/>
                  </a:rPr>
                  <a:t>Discharge</a:t>
                </a:r>
              </a:p>
            </p:txBody>
          </p:sp>
          <p:sp>
            <p:nvSpPr>
              <p:cNvPr id="1177" name="OTLSHAPE_M_4df7f7e7f56c481182136003ad88759b_Date">
                <a:extLst>
                  <a:ext uri="{FF2B5EF4-FFF2-40B4-BE49-F238E27FC236}">
                    <a16:creationId xmlns:a16="http://schemas.microsoft.com/office/drawing/2014/main" id="{6D30EB30-56EC-4EB4-9172-C2B1A8E0ADC4}"/>
                  </a:ext>
                </a:extLst>
              </p:cNvPr>
              <p:cNvSpPr txBox="1"/>
              <p:nvPr>
                <p:custDataLst>
                  <p:tags r:id="rId144"/>
                </p:custDataLst>
              </p:nvPr>
            </p:nvSpPr>
            <p:spPr>
              <a:xfrm>
                <a:off x="11087031" y="4360419"/>
                <a:ext cx="360437" cy="133561"/>
              </a:xfrm>
              <a:prstGeom prst="rect">
                <a:avLst/>
              </a:prstGeom>
              <a:noFill/>
            </p:spPr>
            <p:txBody>
              <a:bodyPr vert="horz" wrap="square" lIns="0" tIns="0" rIns="0" bIns="0" rtlCol="0" anchor="ctr" anchorCtr="0">
                <a:normAutofit/>
              </a:bodyPr>
              <a:lstStyle/>
              <a:p>
                <a:pPr algn="ctr" defTabSz="685800"/>
                <a:endParaRPr lang="en-US" sz="750" spc="-3" dirty="0">
                  <a:solidFill>
                    <a:srgbClr val="44546A"/>
                  </a:solidFill>
                  <a:latin typeface="Calibri Light" panose="020F0302020204030204"/>
                </a:endParaRPr>
              </a:p>
            </p:txBody>
          </p:sp>
        </p:grpSp>
        <p:sp>
          <p:nvSpPr>
            <p:cNvPr id="1131" name="OTLSHAPE_M_4df7f7e7f56c481182136003ad88759b_Shape">
              <a:extLst>
                <a:ext uri="{FF2B5EF4-FFF2-40B4-BE49-F238E27FC236}">
                  <a16:creationId xmlns:a16="http://schemas.microsoft.com/office/drawing/2014/main" id="{255A43B5-7534-4DA4-9CF2-1D0E196EF2D9}"/>
                </a:ext>
              </a:extLst>
            </p:cNvPr>
            <p:cNvSpPr/>
            <p:nvPr>
              <p:custDataLst>
                <p:tags r:id="rId98"/>
              </p:custDataLst>
            </p:nvPr>
          </p:nvSpPr>
          <p:spPr>
            <a:xfrm>
              <a:off x="11220706" y="4515864"/>
              <a:ext cx="94027" cy="153182"/>
            </a:xfrm>
            <a:prstGeom prst="flowChartManualOperation">
              <a:avLst/>
            </a:prstGeom>
            <a:solidFill>
              <a:schemeClr val="accent4"/>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cxnSp>
          <p:nvCxnSpPr>
            <p:cNvPr id="1132" name="OTLSHAPE_M_608d62d92f4f4d228a03b6ea629bc55d_Connector1">
              <a:extLst>
                <a:ext uri="{FF2B5EF4-FFF2-40B4-BE49-F238E27FC236}">
                  <a16:creationId xmlns:a16="http://schemas.microsoft.com/office/drawing/2014/main" id="{E89B1416-A242-412D-B99B-35898771D829}"/>
                </a:ext>
              </a:extLst>
            </p:cNvPr>
            <p:cNvCxnSpPr/>
            <p:nvPr>
              <p:custDataLst>
                <p:tags r:id="rId99"/>
              </p:custDataLst>
            </p:nvPr>
          </p:nvCxnSpPr>
          <p:spPr>
            <a:xfrm flipV="1">
              <a:off x="6914575" y="2274449"/>
              <a:ext cx="0" cy="2352261"/>
            </a:xfrm>
            <a:prstGeom prst="line">
              <a:avLst/>
            </a:prstGeom>
            <a:ln w="9525" cap="flat" cmpd="sng" algn="ctr">
              <a:solidFill>
                <a:schemeClr val="accent1">
                  <a:alpha val="3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3" name="OTLSHAPE_M_608d62d92f4f4d228a03b6ea629bc55d_Shape">
              <a:extLst>
                <a:ext uri="{FF2B5EF4-FFF2-40B4-BE49-F238E27FC236}">
                  <a16:creationId xmlns:a16="http://schemas.microsoft.com/office/drawing/2014/main" id="{E1694B85-AEAC-47F9-B02D-BA6220C3398E}"/>
                </a:ext>
              </a:extLst>
            </p:cNvPr>
            <p:cNvSpPr/>
            <p:nvPr>
              <p:custDataLst>
                <p:tags r:id="rId100"/>
              </p:custDataLst>
            </p:nvPr>
          </p:nvSpPr>
          <p:spPr>
            <a:xfrm rot="5400000" flipV="1">
              <a:off x="6910057" y="2294638"/>
              <a:ext cx="142241" cy="101863"/>
            </a:xfrm>
            <a:prstGeom prst="flowChartMerge">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34" name="OTLSHAPE_M_608d62d92f4f4d228a03b6ea629bc55d_Title">
              <a:extLst>
                <a:ext uri="{FF2B5EF4-FFF2-40B4-BE49-F238E27FC236}">
                  <a16:creationId xmlns:a16="http://schemas.microsoft.com/office/drawing/2014/main" id="{3603D56B-394D-4744-A303-8EE35C6AB34B}"/>
                </a:ext>
              </a:extLst>
            </p:cNvPr>
            <p:cNvSpPr txBox="1"/>
            <p:nvPr>
              <p:custDataLst>
                <p:tags r:id="rId101"/>
              </p:custDataLst>
            </p:nvPr>
          </p:nvSpPr>
          <p:spPr>
            <a:xfrm>
              <a:off x="7051697" y="2130258"/>
              <a:ext cx="846245" cy="146909"/>
            </a:xfrm>
            <a:prstGeom prst="rect">
              <a:avLst/>
            </a:prstGeom>
            <a:noFill/>
          </p:spPr>
          <p:txBody>
            <a:bodyPr vert="horz" wrap="square" lIns="0" tIns="0" rIns="0" bIns="0" rtlCol="0" anchor="ctr" anchorCtr="0">
              <a:normAutofit/>
            </a:bodyPr>
            <a:lstStyle/>
            <a:p>
              <a:pPr defTabSz="685800"/>
              <a:r>
                <a:rPr lang="en-US" sz="825" spc="-5" dirty="0">
                  <a:solidFill>
                    <a:srgbClr val="44546A"/>
                  </a:solidFill>
                  <a:latin typeface="Calibri Light" panose="020F0302020204030204"/>
                </a:rPr>
                <a:t>ICU: Discharge</a:t>
              </a:r>
            </a:p>
          </p:txBody>
        </p:sp>
        <p:cxnSp>
          <p:nvCxnSpPr>
            <p:cNvPr id="1135" name="OTLSHAPE_M_608d62d92f4f4d228a03b6ea629bc55d_Connector1">
              <a:extLst>
                <a:ext uri="{FF2B5EF4-FFF2-40B4-BE49-F238E27FC236}">
                  <a16:creationId xmlns:a16="http://schemas.microsoft.com/office/drawing/2014/main" id="{D11A7309-4373-4844-8CB7-0BEFFFC298B5}"/>
                </a:ext>
              </a:extLst>
            </p:cNvPr>
            <p:cNvCxnSpPr/>
            <p:nvPr>
              <p:custDataLst>
                <p:tags r:id="rId102"/>
              </p:custDataLst>
            </p:nvPr>
          </p:nvCxnSpPr>
          <p:spPr>
            <a:xfrm flipV="1">
              <a:off x="9083249" y="2254704"/>
              <a:ext cx="0" cy="2352261"/>
            </a:xfrm>
            <a:prstGeom prst="line">
              <a:avLst/>
            </a:prstGeom>
            <a:ln w="9525" cap="flat" cmpd="sng" algn="ctr">
              <a:solidFill>
                <a:schemeClr val="accent1">
                  <a:alpha val="3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6" name="OTLSHAPE_M_608d62d92f4f4d228a03b6ea629bc55d_Shape">
              <a:extLst>
                <a:ext uri="{FF2B5EF4-FFF2-40B4-BE49-F238E27FC236}">
                  <a16:creationId xmlns:a16="http://schemas.microsoft.com/office/drawing/2014/main" id="{DDEA2EC8-4FD8-4D48-81F9-89B357F38BA4}"/>
                </a:ext>
              </a:extLst>
            </p:cNvPr>
            <p:cNvSpPr/>
            <p:nvPr>
              <p:custDataLst>
                <p:tags r:id="rId103"/>
              </p:custDataLst>
            </p:nvPr>
          </p:nvSpPr>
          <p:spPr>
            <a:xfrm rot="5400000" flipV="1">
              <a:off x="9078731" y="2274893"/>
              <a:ext cx="142241" cy="101863"/>
            </a:xfrm>
            <a:prstGeom prst="flowChartMerge">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37" name="OTLSHAPE_M_608d62d92f4f4d228a03b6ea629bc55d_Title">
              <a:extLst>
                <a:ext uri="{FF2B5EF4-FFF2-40B4-BE49-F238E27FC236}">
                  <a16:creationId xmlns:a16="http://schemas.microsoft.com/office/drawing/2014/main" id="{CE5AD714-5AF7-4636-868E-4E0A3A366761}"/>
                </a:ext>
              </a:extLst>
            </p:cNvPr>
            <p:cNvSpPr txBox="1"/>
            <p:nvPr>
              <p:custDataLst>
                <p:tags r:id="rId104"/>
              </p:custDataLst>
            </p:nvPr>
          </p:nvSpPr>
          <p:spPr>
            <a:xfrm>
              <a:off x="9220371" y="2110513"/>
              <a:ext cx="846245" cy="146909"/>
            </a:xfrm>
            <a:prstGeom prst="rect">
              <a:avLst/>
            </a:prstGeom>
            <a:noFill/>
          </p:spPr>
          <p:txBody>
            <a:bodyPr vert="horz" wrap="square" lIns="0" tIns="0" rIns="0" bIns="0" rtlCol="0" anchor="ctr" anchorCtr="0">
              <a:normAutofit/>
            </a:bodyPr>
            <a:lstStyle/>
            <a:p>
              <a:pPr defTabSz="685800"/>
              <a:r>
                <a:rPr lang="en-US" sz="825" spc="-5" dirty="0">
                  <a:solidFill>
                    <a:srgbClr val="44546A"/>
                  </a:solidFill>
                  <a:latin typeface="Calibri Light" panose="020F0302020204030204"/>
                </a:rPr>
                <a:t>ICU: Admit</a:t>
              </a:r>
            </a:p>
          </p:txBody>
        </p:sp>
        <p:cxnSp>
          <p:nvCxnSpPr>
            <p:cNvPr id="1138" name="OTLSHAPE_M_608d62d92f4f4d228a03b6ea629bc55d_Connector1">
              <a:extLst>
                <a:ext uri="{FF2B5EF4-FFF2-40B4-BE49-F238E27FC236}">
                  <a16:creationId xmlns:a16="http://schemas.microsoft.com/office/drawing/2014/main" id="{2944AD7F-A27B-45ED-A76E-17C723BDECF0}"/>
                </a:ext>
              </a:extLst>
            </p:cNvPr>
            <p:cNvCxnSpPr/>
            <p:nvPr>
              <p:custDataLst>
                <p:tags r:id="rId105"/>
              </p:custDataLst>
            </p:nvPr>
          </p:nvCxnSpPr>
          <p:spPr>
            <a:xfrm flipV="1">
              <a:off x="10567229" y="2257109"/>
              <a:ext cx="0" cy="2352261"/>
            </a:xfrm>
            <a:prstGeom prst="line">
              <a:avLst/>
            </a:prstGeom>
            <a:ln w="9525" cap="flat" cmpd="sng" algn="ctr">
              <a:solidFill>
                <a:schemeClr val="accent1">
                  <a:alpha val="3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9" name="OTLSHAPE_M_608d62d92f4f4d228a03b6ea629bc55d_Shape">
              <a:extLst>
                <a:ext uri="{FF2B5EF4-FFF2-40B4-BE49-F238E27FC236}">
                  <a16:creationId xmlns:a16="http://schemas.microsoft.com/office/drawing/2014/main" id="{6F92D752-C58D-4B07-B212-4E13962579F4}"/>
                </a:ext>
              </a:extLst>
            </p:cNvPr>
            <p:cNvSpPr/>
            <p:nvPr>
              <p:custDataLst>
                <p:tags r:id="rId106"/>
              </p:custDataLst>
            </p:nvPr>
          </p:nvSpPr>
          <p:spPr>
            <a:xfrm rot="5400000" flipV="1">
              <a:off x="10562711" y="2277298"/>
              <a:ext cx="142241" cy="101863"/>
            </a:xfrm>
            <a:prstGeom prst="flowChartMerge">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40" name="OTLSHAPE_M_608d62d92f4f4d228a03b6ea629bc55d_Title">
              <a:extLst>
                <a:ext uri="{FF2B5EF4-FFF2-40B4-BE49-F238E27FC236}">
                  <a16:creationId xmlns:a16="http://schemas.microsoft.com/office/drawing/2014/main" id="{67073A3F-4B5C-4A28-ABF4-D480A78C4D2D}"/>
                </a:ext>
              </a:extLst>
            </p:cNvPr>
            <p:cNvSpPr txBox="1"/>
            <p:nvPr>
              <p:custDataLst>
                <p:tags r:id="rId107"/>
              </p:custDataLst>
            </p:nvPr>
          </p:nvSpPr>
          <p:spPr>
            <a:xfrm>
              <a:off x="10704351" y="2112918"/>
              <a:ext cx="846245" cy="146909"/>
            </a:xfrm>
            <a:prstGeom prst="rect">
              <a:avLst/>
            </a:prstGeom>
            <a:noFill/>
          </p:spPr>
          <p:txBody>
            <a:bodyPr vert="horz" wrap="square" lIns="0" tIns="0" rIns="0" bIns="0" rtlCol="0" anchor="ctr" anchorCtr="0">
              <a:normAutofit/>
            </a:bodyPr>
            <a:lstStyle/>
            <a:p>
              <a:pPr defTabSz="685800"/>
              <a:r>
                <a:rPr lang="en-US" sz="825" spc="-5" dirty="0">
                  <a:solidFill>
                    <a:srgbClr val="44546A"/>
                  </a:solidFill>
                  <a:latin typeface="Calibri Light" panose="020F0302020204030204"/>
                </a:rPr>
                <a:t>ICU: Discharge</a:t>
              </a:r>
            </a:p>
          </p:txBody>
        </p:sp>
      </p:grpSp>
      <p:grpSp>
        <p:nvGrpSpPr>
          <p:cNvPr id="1178" name="Group 1177">
            <a:extLst>
              <a:ext uri="{FF2B5EF4-FFF2-40B4-BE49-F238E27FC236}">
                <a16:creationId xmlns:a16="http://schemas.microsoft.com/office/drawing/2014/main" id="{E468F0F6-7A27-4DFC-8E07-9AF861A02101}"/>
              </a:ext>
            </a:extLst>
          </p:cNvPr>
          <p:cNvGrpSpPr/>
          <p:nvPr/>
        </p:nvGrpSpPr>
        <p:grpSpPr>
          <a:xfrm>
            <a:off x="3643627" y="2944887"/>
            <a:ext cx="5500375" cy="2531915"/>
            <a:chOff x="4724055" y="2110513"/>
            <a:chExt cx="6903058" cy="2853072"/>
          </a:xfrm>
        </p:grpSpPr>
        <p:cxnSp>
          <p:nvCxnSpPr>
            <p:cNvPr id="1179" name="OTLSHAPE_M_bc5b099a860d4eb6bbac39b6b22f89a9_Connector1">
              <a:extLst>
                <a:ext uri="{FF2B5EF4-FFF2-40B4-BE49-F238E27FC236}">
                  <a16:creationId xmlns:a16="http://schemas.microsoft.com/office/drawing/2014/main" id="{28FC39FA-0702-4184-AD9E-521D222E892E}"/>
                </a:ext>
              </a:extLst>
            </p:cNvPr>
            <p:cNvCxnSpPr/>
            <p:nvPr>
              <p:custDataLst>
                <p:tags r:id="rId1"/>
              </p:custDataLst>
            </p:nvPr>
          </p:nvCxnSpPr>
          <p:spPr>
            <a:xfrm flipV="1">
              <a:off x="10192049" y="3968126"/>
              <a:ext cx="0" cy="624329"/>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0" name="OTLSHAPE_M_ff0f14a0d9f241759cac12a3b2d336c5_Connector2">
              <a:extLst>
                <a:ext uri="{FF2B5EF4-FFF2-40B4-BE49-F238E27FC236}">
                  <a16:creationId xmlns:a16="http://schemas.microsoft.com/office/drawing/2014/main" id="{BD2C61A2-A83C-4F33-B2F4-1E2F404D7B0B}"/>
                </a:ext>
              </a:extLst>
            </p:cNvPr>
            <p:cNvCxnSpPr/>
            <p:nvPr>
              <p:custDataLst>
                <p:tags r:id="rId2"/>
              </p:custDataLst>
            </p:nvPr>
          </p:nvCxnSpPr>
          <p:spPr>
            <a:xfrm flipV="1">
              <a:off x="9439080" y="3567299"/>
              <a:ext cx="0" cy="624328"/>
            </a:xfrm>
            <a:prstGeom prst="line">
              <a:avLst/>
            </a:prstGeom>
            <a:ln w="9525"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1" name="OTLSHAPE_M_155a7519591d4003a05343b15444e266_Connector1">
              <a:extLst>
                <a:ext uri="{FF2B5EF4-FFF2-40B4-BE49-F238E27FC236}">
                  <a16:creationId xmlns:a16="http://schemas.microsoft.com/office/drawing/2014/main" id="{E2BDB8F6-8AAF-4728-A2E4-898506BB591C}"/>
                </a:ext>
              </a:extLst>
            </p:cNvPr>
            <p:cNvCxnSpPr/>
            <p:nvPr>
              <p:custDataLst>
                <p:tags r:id="rId3"/>
              </p:custDataLst>
            </p:nvPr>
          </p:nvCxnSpPr>
          <p:spPr>
            <a:xfrm flipV="1">
              <a:off x="8901244" y="4115036"/>
              <a:ext cx="0" cy="477420"/>
            </a:xfrm>
            <a:prstGeom prst="line">
              <a:avLst/>
            </a:prstGeom>
            <a:ln w="9525" cap="flat" cmpd="sng" algn="ctr">
              <a:solidFill>
                <a:schemeClr val="dk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2" name="OTLSHAPE_M_12be99ba3dd448aa9737b9cff5404ab5_Connector1">
              <a:extLst>
                <a:ext uri="{FF2B5EF4-FFF2-40B4-BE49-F238E27FC236}">
                  <a16:creationId xmlns:a16="http://schemas.microsoft.com/office/drawing/2014/main" id="{62A64A2B-0F60-4A51-B5AB-F0EC8D044B31}"/>
                </a:ext>
              </a:extLst>
            </p:cNvPr>
            <p:cNvCxnSpPr/>
            <p:nvPr>
              <p:custDataLst>
                <p:tags r:id="rId4"/>
              </p:custDataLst>
            </p:nvPr>
          </p:nvCxnSpPr>
          <p:spPr>
            <a:xfrm flipV="1">
              <a:off x="7449088" y="4115036"/>
              <a:ext cx="0" cy="477420"/>
            </a:xfrm>
            <a:prstGeom prst="line">
              <a:avLst/>
            </a:prstGeom>
            <a:ln w="9525" cap="flat" cmpd="sng" algn="ctr">
              <a:solidFill>
                <a:schemeClr val="accent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3" name="OTLSHAPE_M_702056da381246079aaaa6c03a8d9401_Connector1">
              <a:extLst>
                <a:ext uri="{FF2B5EF4-FFF2-40B4-BE49-F238E27FC236}">
                  <a16:creationId xmlns:a16="http://schemas.microsoft.com/office/drawing/2014/main" id="{6D709F89-F122-428E-872F-26407BC207AF}"/>
                </a:ext>
              </a:extLst>
            </p:cNvPr>
            <p:cNvCxnSpPr/>
            <p:nvPr>
              <p:custDataLst>
                <p:tags r:id="rId5"/>
              </p:custDataLst>
            </p:nvPr>
          </p:nvCxnSpPr>
          <p:spPr>
            <a:xfrm flipV="1">
              <a:off x="6445129" y="3714209"/>
              <a:ext cx="0" cy="878247"/>
            </a:xfrm>
            <a:prstGeom prst="line">
              <a:avLst/>
            </a:prstGeom>
            <a:ln w="9525" cap="flat" cmpd="sng" algn="ctr">
              <a:solidFill>
                <a:schemeClr val="accent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4" name="OTLSHAPE_M_32e754a4ad894522b2c68f667c7e3b92_Connector3">
              <a:extLst>
                <a:ext uri="{FF2B5EF4-FFF2-40B4-BE49-F238E27FC236}">
                  <a16:creationId xmlns:a16="http://schemas.microsoft.com/office/drawing/2014/main" id="{9CA978F7-91A4-49B3-86CF-A7EA98F99229}"/>
                </a:ext>
              </a:extLst>
            </p:cNvPr>
            <p:cNvCxnSpPr/>
            <p:nvPr>
              <p:custDataLst>
                <p:tags r:id="rId6"/>
              </p:custDataLst>
            </p:nvPr>
          </p:nvCxnSpPr>
          <p:spPr>
            <a:xfrm flipV="1">
              <a:off x="6355489" y="3313381"/>
              <a:ext cx="0" cy="76592"/>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5" name="OTLSHAPE_M_a7ec496550fa43e381d505c9e20d1dd9_Connector2">
              <a:extLst>
                <a:ext uri="{FF2B5EF4-FFF2-40B4-BE49-F238E27FC236}">
                  <a16:creationId xmlns:a16="http://schemas.microsoft.com/office/drawing/2014/main" id="{49432C5F-2658-4B5C-8381-0E2EC756C828}"/>
                </a:ext>
              </a:extLst>
            </p:cNvPr>
            <p:cNvCxnSpPr/>
            <p:nvPr>
              <p:custDataLst>
                <p:tags r:id="rId7"/>
              </p:custDataLst>
            </p:nvPr>
          </p:nvCxnSpPr>
          <p:spPr>
            <a:xfrm flipV="1">
              <a:off x="6265850" y="3291498"/>
              <a:ext cx="0" cy="98475"/>
            </a:xfrm>
            <a:prstGeom prst="line">
              <a:avLst/>
            </a:prstGeom>
            <a:ln w="9525" cap="flat" cmpd="sng" algn="ctr">
              <a:solidFill>
                <a:schemeClr val="accent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6" name="OTLSHAPE_M_608d62d92f4f4d228a03b6ea629bc55d_Connector1">
              <a:extLst>
                <a:ext uri="{FF2B5EF4-FFF2-40B4-BE49-F238E27FC236}">
                  <a16:creationId xmlns:a16="http://schemas.microsoft.com/office/drawing/2014/main" id="{784F752C-0C70-4DED-9CDC-27D692DAB6D4}"/>
                </a:ext>
              </a:extLst>
            </p:cNvPr>
            <p:cNvCxnSpPr/>
            <p:nvPr>
              <p:custDataLst>
                <p:tags r:id="rId8"/>
              </p:custDataLst>
            </p:nvPr>
          </p:nvCxnSpPr>
          <p:spPr>
            <a:xfrm flipV="1">
              <a:off x="4745901" y="2262078"/>
              <a:ext cx="0" cy="2352261"/>
            </a:xfrm>
            <a:prstGeom prst="line">
              <a:avLst/>
            </a:prstGeom>
            <a:ln w="9525" cap="flat" cmpd="sng" algn="ctr">
              <a:solidFill>
                <a:schemeClr val="accent1">
                  <a:alpha val="3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87" name="OTLSHAPE_TB_00000000000000000000000000000000_ScaleContainer">
              <a:extLst>
                <a:ext uri="{FF2B5EF4-FFF2-40B4-BE49-F238E27FC236}">
                  <a16:creationId xmlns:a16="http://schemas.microsoft.com/office/drawing/2014/main" id="{BEF5BA3E-564A-4A19-9CD3-4B0C022D5C64}"/>
                </a:ext>
              </a:extLst>
            </p:cNvPr>
            <p:cNvSpPr/>
            <p:nvPr>
              <p:custDataLst>
                <p:tags r:id="rId9"/>
              </p:custDataLst>
            </p:nvPr>
          </p:nvSpPr>
          <p:spPr>
            <a:xfrm flipV="1">
              <a:off x="4724055" y="4614339"/>
              <a:ext cx="6550560" cy="144010"/>
            </a:xfrm>
            <a:prstGeom prst="roundRect">
              <a:avLst/>
            </a:prstGeom>
            <a:solidFill>
              <a:srgbClr val="595959"/>
            </a:soli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88" name="OTLSHAPE_M_608d62d92f4f4d228a03b6ea629bc55d_Shape">
              <a:extLst>
                <a:ext uri="{FF2B5EF4-FFF2-40B4-BE49-F238E27FC236}">
                  <a16:creationId xmlns:a16="http://schemas.microsoft.com/office/drawing/2014/main" id="{83E66D39-9643-4421-A9C4-AC9C1618EC57}"/>
                </a:ext>
              </a:extLst>
            </p:cNvPr>
            <p:cNvSpPr/>
            <p:nvPr>
              <p:custDataLst>
                <p:tags r:id="rId10"/>
              </p:custDataLst>
            </p:nvPr>
          </p:nvSpPr>
          <p:spPr>
            <a:xfrm rot="5400000" flipV="1">
              <a:off x="4741383" y="2282267"/>
              <a:ext cx="142241" cy="101863"/>
            </a:xfrm>
            <a:prstGeom prst="flowChartMerge">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89" name="OTLSHAPE_M_ff157ed296f04a1fba255d873e9d5a52_Shape">
              <a:extLst>
                <a:ext uri="{FF2B5EF4-FFF2-40B4-BE49-F238E27FC236}">
                  <a16:creationId xmlns:a16="http://schemas.microsoft.com/office/drawing/2014/main" id="{880D4378-1D66-4463-92B7-918C3CCA4A3D}"/>
                </a:ext>
              </a:extLst>
            </p:cNvPr>
            <p:cNvSpPr/>
            <p:nvPr>
              <p:custDataLst>
                <p:tags r:id="rId11"/>
              </p:custDataLst>
            </p:nvPr>
          </p:nvSpPr>
          <p:spPr>
            <a:xfrm flipV="1">
              <a:off x="5250733" y="4515864"/>
              <a:ext cx="94027" cy="153182"/>
            </a:xfrm>
            <a:prstGeom prst="roundRect">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90" name="OTLSHAPE_M_a7ec496550fa43e381d505c9e20d1dd9_Shape">
              <a:extLst>
                <a:ext uri="{FF2B5EF4-FFF2-40B4-BE49-F238E27FC236}">
                  <a16:creationId xmlns:a16="http://schemas.microsoft.com/office/drawing/2014/main" id="{5A778A62-3405-429D-ADD1-479D2D32DBA3}"/>
                </a:ext>
              </a:extLst>
            </p:cNvPr>
            <p:cNvSpPr/>
            <p:nvPr>
              <p:custDataLst>
                <p:tags r:id="rId12"/>
              </p:custDataLst>
            </p:nvPr>
          </p:nvSpPr>
          <p:spPr>
            <a:xfrm flipV="1">
              <a:off x="6218837" y="4515864"/>
              <a:ext cx="94027" cy="153182"/>
            </a:xfrm>
            <a:prstGeom prst="triangle">
              <a:avLst/>
            </a:prstGeom>
            <a:solidFill>
              <a:schemeClr val="accent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91" name="OTLSHAPE_M_32e754a4ad894522b2c68f667c7e3b92_Shape">
              <a:extLst>
                <a:ext uri="{FF2B5EF4-FFF2-40B4-BE49-F238E27FC236}">
                  <a16:creationId xmlns:a16="http://schemas.microsoft.com/office/drawing/2014/main" id="{3CFA236B-4AEE-4999-AC18-0131AD1552AB}"/>
                </a:ext>
              </a:extLst>
            </p:cNvPr>
            <p:cNvSpPr/>
            <p:nvPr>
              <p:custDataLst>
                <p:tags r:id="rId13"/>
              </p:custDataLst>
            </p:nvPr>
          </p:nvSpPr>
          <p:spPr>
            <a:xfrm flipV="1">
              <a:off x="6308476" y="4515864"/>
              <a:ext cx="94027" cy="153182"/>
            </a:xfrm>
            <a:prstGeom prst="triangle">
              <a:avLst/>
            </a:prstGeom>
            <a:solidFill>
              <a:schemeClr val="accent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92" name="OTLSHAPE_M_702056da381246079aaaa6c03a8d9401_Shape">
              <a:extLst>
                <a:ext uri="{FF2B5EF4-FFF2-40B4-BE49-F238E27FC236}">
                  <a16:creationId xmlns:a16="http://schemas.microsoft.com/office/drawing/2014/main" id="{F0EBBF0D-C174-47EA-BE90-DF29574212CA}"/>
                </a:ext>
              </a:extLst>
            </p:cNvPr>
            <p:cNvSpPr/>
            <p:nvPr>
              <p:custDataLst>
                <p:tags r:id="rId14"/>
              </p:custDataLst>
            </p:nvPr>
          </p:nvSpPr>
          <p:spPr>
            <a:xfrm flipV="1">
              <a:off x="6398115" y="4515864"/>
              <a:ext cx="94027" cy="153182"/>
            </a:xfrm>
            <a:prstGeom prst="triangle">
              <a:avLst/>
            </a:prstGeom>
            <a:solidFill>
              <a:schemeClr val="accent4"/>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93" name="OTLSHAPE_M_12be99ba3dd448aa9737b9cff5404ab5_Shape">
              <a:extLst>
                <a:ext uri="{FF2B5EF4-FFF2-40B4-BE49-F238E27FC236}">
                  <a16:creationId xmlns:a16="http://schemas.microsoft.com/office/drawing/2014/main" id="{5B496080-E3AC-4E87-8ACB-80CDD776ABDC}"/>
                </a:ext>
              </a:extLst>
            </p:cNvPr>
            <p:cNvSpPr/>
            <p:nvPr>
              <p:custDataLst>
                <p:tags r:id="rId15"/>
              </p:custDataLst>
            </p:nvPr>
          </p:nvSpPr>
          <p:spPr>
            <a:xfrm flipV="1">
              <a:off x="7402075" y="4515864"/>
              <a:ext cx="94027" cy="153182"/>
            </a:xfrm>
            <a:prstGeom prst="parallelogram">
              <a:avLst/>
            </a:prstGeom>
            <a:solidFill>
              <a:schemeClr val="accent5"/>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94" name="OTLSHAPE_M_462115dda83147b68c0df36765225ee1_Shape">
              <a:extLst>
                <a:ext uri="{FF2B5EF4-FFF2-40B4-BE49-F238E27FC236}">
                  <a16:creationId xmlns:a16="http://schemas.microsoft.com/office/drawing/2014/main" id="{7B6A178B-0A47-40F2-BF9C-D9AA12E86E04}"/>
                </a:ext>
              </a:extLst>
            </p:cNvPr>
            <p:cNvSpPr/>
            <p:nvPr>
              <p:custDataLst>
                <p:tags r:id="rId16"/>
              </p:custDataLst>
            </p:nvPr>
          </p:nvSpPr>
          <p:spPr>
            <a:xfrm flipV="1">
              <a:off x="8119189" y="4515864"/>
              <a:ext cx="94027" cy="153182"/>
            </a:xfrm>
            <a:prstGeom prst="roundRect">
              <a:avLst/>
            </a:prstGeom>
            <a:solidFill>
              <a:schemeClr val="accent6"/>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95" name="OTLSHAPE_M_155a7519591d4003a05343b15444e266_Shape">
              <a:extLst>
                <a:ext uri="{FF2B5EF4-FFF2-40B4-BE49-F238E27FC236}">
                  <a16:creationId xmlns:a16="http://schemas.microsoft.com/office/drawing/2014/main" id="{903A770C-38EC-4669-BB23-F8A5B636C4CB}"/>
                </a:ext>
              </a:extLst>
            </p:cNvPr>
            <p:cNvSpPr/>
            <p:nvPr>
              <p:custDataLst>
                <p:tags r:id="rId17"/>
              </p:custDataLst>
            </p:nvPr>
          </p:nvSpPr>
          <p:spPr>
            <a:xfrm flipV="1">
              <a:off x="8854230" y="4515864"/>
              <a:ext cx="94027" cy="153182"/>
            </a:xfrm>
            <a:prstGeom prst="roundRect">
              <a:avLst/>
            </a:prstGeom>
            <a:solidFill>
              <a:schemeClr val="dk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96" name="OTLSHAPE_M_ff0f14a0d9f241759cac12a3b2d336c5_Shape">
              <a:extLst>
                <a:ext uri="{FF2B5EF4-FFF2-40B4-BE49-F238E27FC236}">
                  <a16:creationId xmlns:a16="http://schemas.microsoft.com/office/drawing/2014/main" id="{2D08442A-26B0-4B78-8C08-6D4A5F8C86A3}"/>
                </a:ext>
              </a:extLst>
            </p:cNvPr>
            <p:cNvSpPr/>
            <p:nvPr>
              <p:custDataLst>
                <p:tags r:id="rId18"/>
              </p:custDataLst>
            </p:nvPr>
          </p:nvSpPr>
          <p:spPr>
            <a:xfrm flipV="1">
              <a:off x="9392066" y="4515864"/>
              <a:ext cx="94027" cy="153182"/>
            </a:xfrm>
            <a:prstGeom prst="roundRect">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97" name="OTLSHAPE_M_83ae0c31735046a39e6462737a5d1ce8_Shape">
              <a:extLst>
                <a:ext uri="{FF2B5EF4-FFF2-40B4-BE49-F238E27FC236}">
                  <a16:creationId xmlns:a16="http://schemas.microsoft.com/office/drawing/2014/main" id="{20E50578-36EF-482C-AEB5-72845EAF5AFD}"/>
                </a:ext>
              </a:extLst>
            </p:cNvPr>
            <p:cNvSpPr/>
            <p:nvPr>
              <p:custDataLst>
                <p:tags r:id="rId19"/>
              </p:custDataLst>
            </p:nvPr>
          </p:nvSpPr>
          <p:spPr>
            <a:xfrm flipV="1">
              <a:off x="9589272" y="4515864"/>
              <a:ext cx="94027" cy="153182"/>
            </a:xfrm>
            <a:prstGeom prst="roundRect">
              <a:avLst/>
            </a:prstGeom>
            <a:solidFill>
              <a:schemeClr val="accent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198" name="OTLSHAPE_M_bc5b099a860d4eb6bbac39b6b22f89a9_Shape">
              <a:extLst>
                <a:ext uri="{FF2B5EF4-FFF2-40B4-BE49-F238E27FC236}">
                  <a16:creationId xmlns:a16="http://schemas.microsoft.com/office/drawing/2014/main" id="{6BF961DD-E227-4668-BC38-21FC7274AF35}"/>
                </a:ext>
              </a:extLst>
            </p:cNvPr>
            <p:cNvSpPr/>
            <p:nvPr>
              <p:custDataLst>
                <p:tags r:id="rId20"/>
              </p:custDataLst>
            </p:nvPr>
          </p:nvSpPr>
          <p:spPr>
            <a:xfrm flipV="1">
              <a:off x="10145036" y="4515864"/>
              <a:ext cx="94027" cy="153182"/>
            </a:xfrm>
            <a:prstGeom prst="roundRect">
              <a:avLst/>
            </a:prstGeom>
            <a:solidFill>
              <a:schemeClr val="accent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cxnSp>
          <p:nvCxnSpPr>
            <p:cNvPr id="1199" name="OTLSHAPE_M_ff0f14a0d9f241759cac12a3b2d336c5_Connector1">
              <a:extLst>
                <a:ext uri="{FF2B5EF4-FFF2-40B4-BE49-F238E27FC236}">
                  <a16:creationId xmlns:a16="http://schemas.microsoft.com/office/drawing/2014/main" id="{0D2781B7-92AD-4540-B5E3-D47312A37AA6}"/>
                </a:ext>
              </a:extLst>
            </p:cNvPr>
            <p:cNvCxnSpPr/>
            <p:nvPr>
              <p:custDataLst>
                <p:tags r:id="rId21"/>
              </p:custDataLst>
            </p:nvPr>
          </p:nvCxnSpPr>
          <p:spPr>
            <a:xfrm flipV="1">
              <a:off x="9439080" y="4338536"/>
              <a:ext cx="0" cy="253919"/>
            </a:xfrm>
            <a:prstGeom prst="line">
              <a:avLst/>
            </a:prstGeom>
            <a:ln w="9525"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0" name="OTLSHAPE_M_32e754a4ad894522b2c68f667c7e3b92_Connector1">
              <a:extLst>
                <a:ext uri="{FF2B5EF4-FFF2-40B4-BE49-F238E27FC236}">
                  <a16:creationId xmlns:a16="http://schemas.microsoft.com/office/drawing/2014/main" id="{9C2B845D-AEB8-4D22-960E-89DDE3BF72CC}"/>
                </a:ext>
              </a:extLst>
            </p:cNvPr>
            <p:cNvCxnSpPr/>
            <p:nvPr>
              <p:custDataLst>
                <p:tags r:id="rId22"/>
              </p:custDataLst>
            </p:nvPr>
          </p:nvCxnSpPr>
          <p:spPr>
            <a:xfrm flipV="1">
              <a:off x="6355489" y="3692325"/>
              <a:ext cx="0" cy="900130"/>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1" name="OTLSHAPE_M_a7ec496550fa43e381d505c9e20d1dd9_Connector4">
              <a:extLst>
                <a:ext uri="{FF2B5EF4-FFF2-40B4-BE49-F238E27FC236}">
                  <a16:creationId xmlns:a16="http://schemas.microsoft.com/office/drawing/2014/main" id="{44E2279A-A5C3-4B18-9A46-21FE1E54FCAA}"/>
                </a:ext>
              </a:extLst>
            </p:cNvPr>
            <p:cNvCxnSpPr/>
            <p:nvPr>
              <p:custDataLst>
                <p:tags r:id="rId23"/>
              </p:custDataLst>
            </p:nvPr>
          </p:nvCxnSpPr>
          <p:spPr>
            <a:xfrm flipV="1">
              <a:off x="6265850" y="2912554"/>
              <a:ext cx="0" cy="76591"/>
            </a:xfrm>
            <a:prstGeom prst="line">
              <a:avLst/>
            </a:prstGeom>
            <a:ln w="9525" cap="flat" cmpd="sng" algn="ctr">
              <a:solidFill>
                <a:schemeClr val="accent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2" name="OTLSHAPE_M_a7ec496550fa43e381d505c9e20d1dd9_Connector1">
              <a:extLst>
                <a:ext uri="{FF2B5EF4-FFF2-40B4-BE49-F238E27FC236}">
                  <a16:creationId xmlns:a16="http://schemas.microsoft.com/office/drawing/2014/main" id="{94C1BA66-BB99-4FE9-B09A-9928A80CB59F}"/>
                </a:ext>
              </a:extLst>
            </p:cNvPr>
            <p:cNvCxnSpPr/>
            <p:nvPr>
              <p:custDataLst>
                <p:tags r:id="rId24"/>
              </p:custDataLst>
            </p:nvPr>
          </p:nvCxnSpPr>
          <p:spPr>
            <a:xfrm flipV="1">
              <a:off x="6265850" y="3536882"/>
              <a:ext cx="0" cy="1055573"/>
            </a:xfrm>
            <a:prstGeom prst="line">
              <a:avLst/>
            </a:prstGeom>
            <a:ln w="9525" cap="flat" cmpd="sng" algn="ctr">
              <a:solidFill>
                <a:schemeClr val="accent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3" name="OTLSHAPE_M_ff157ed296f04a1fba255d873e9d5a52_Connector1">
              <a:extLst>
                <a:ext uri="{FF2B5EF4-FFF2-40B4-BE49-F238E27FC236}">
                  <a16:creationId xmlns:a16="http://schemas.microsoft.com/office/drawing/2014/main" id="{CF85073D-CF7D-4D4A-A0AE-68950FBD29BC}"/>
                </a:ext>
              </a:extLst>
            </p:cNvPr>
            <p:cNvCxnSpPr/>
            <p:nvPr>
              <p:custDataLst>
                <p:tags r:id="rId25"/>
              </p:custDataLst>
            </p:nvPr>
          </p:nvCxnSpPr>
          <p:spPr>
            <a:xfrm flipV="1">
              <a:off x="5297747" y="4344810"/>
              <a:ext cx="0" cy="247645"/>
            </a:xfrm>
            <a:prstGeom prst="line">
              <a:avLst/>
            </a:prstGeom>
            <a:ln w="9525"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04" name="Group 1203">
              <a:extLst>
                <a:ext uri="{FF2B5EF4-FFF2-40B4-BE49-F238E27FC236}">
                  <a16:creationId xmlns:a16="http://schemas.microsoft.com/office/drawing/2014/main" id="{4302AAFF-4A2E-4445-A909-00F0F77D054E}"/>
                </a:ext>
              </a:extLst>
            </p:cNvPr>
            <p:cNvGrpSpPr/>
            <p:nvPr/>
          </p:nvGrpSpPr>
          <p:grpSpPr>
            <a:xfrm>
              <a:off x="4763233" y="2130258"/>
              <a:ext cx="6863880" cy="2833327"/>
              <a:chOff x="4763233" y="2160138"/>
              <a:chExt cx="6863880" cy="2833327"/>
            </a:xfrm>
          </p:grpSpPr>
          <p:sp>
            <p:nvSpPr>
              <p:cNvPr id="1215" name="OTLSHAPE_M_462115dda83147b68c0df36765225ee1_Date">
                <a:extLst>
                  <a:ext uri="{FF2B5EF4-FFF2-40B4-BE49-F238E27FC236}">
                    <a16:creationId xmlns:a16="http://schemas.microsoft.com/office/drawing/2014/main" id="{D6A0479C-2100-4A10-B4D4-272BBE953F79}"/>
                  </a:ext>
                </a:extLst>
              </p:cNvPr>
              <p:cNvSpPr txBox="1"/>
              <p:nvPr>
                <p:custDataLst>
                  <p:tags r:id="rId36"/>
                </p:custDataLst>
              </p:nvPr>
            </p:nvSpPr>
            <p:spPr>
              <a:xfrm>
                <a:off x="8006043" y="4360419"/>
                <a:ext cx="313424" cy="133561"/>
              </a:xfrm>
              <a:prstGeom prst="rect">
                <a:avLst/>
              </a:prstGeom>
              <a:noFill/>
            </p:spPr>
            <p:txBody>
              <a:bodyPr vert="horz" wrap="square" lIns="0" tIns="0" rIns="0" bIns="0" rtlCol="0" anchor="ctr" anchorCtr="0">
                <a:normAutofit fontScale="85000" lnSpcReduction="10000"/>
              </a:bodyPr>
              <a:lstStyle/>
              <a:p>
                <a:pPr algn="ctr" defTabSz="685800"/>
                <a:r>
                  <a:rPr lang="en-US" sz="750" spc="-8" dirty="0">
                    <a:solidFill>
                      <a:srgbClr val="44546A"/>
                    </a:solidFill>
                    <a:latin typeface="Calibri Light" panose="020F0302020204030204"/>
                  </a:rPr>
                  <a:t>HR 104</a:t>
                </a:r>
              </a:p>
            </p:txBody>
          </p:sp>
          <p:sp>
            <p:nvSpPr>
              <p:cNvPr id="1216" name="OTLSHAPE_TB_00000000000000000000000000000000_TimescaleInterval1">
                <a:extLst>
                  <a:ext uri="{FF2B5EF4-FFF2-40B4-BE49-F238E27FC236}">
                    <a16:creationId xmlns:a16="http://schemas.microsoft.com/office/drawing/2014/main" id="{C078E941-A802-4339-AABC-87313C5179A0}"/>
                  </a:ext>
                </a:extLst>
              </p:cNvPr>
              <p:cNvSpPr txBox="1"/>
              <p:nvPr>
                <p:custDataLst>
                  <p:tags r:id="rId37"/>
                </p:custDataLst>
              </p:nvPr>
            </p:nvSpPr>
            <p:spPr>
              <a:xfrm>
                <a:off x="4763233" y="4647163"/>
                <a:ext cx="125605" cy="153182"/>
              </a:xfrm>
              <a:prstGeom prst="rect">
                <a:avLst/>
              </a:prstGeom>
              <a:noFill/>
            </p:spPr>
            <p:txBody>
              <a:bodyPr vert="horz" wrap="none" lIns="0" tIns="0" rIns="0" bIns="0" rtlCol="0" anchor="ctr" anchorCtr="0">
                <a:normAutofit lnSpcReduction="10000"/>
              </a:bodyPr>
              <a:lstStyle/>
              <a:p>
                <a:pPr defTabSz="685800"/>
                <a:r>
                  <a:rPr lang="en-US" sz="900" spc="-15" dirty="0">
                    <a:solidFill>
                      <a:prstClr val="white"/>
                    </a:solidFill>
                    <a:latin typeface="Calibri Light" panose="020F0302020204030204"/>
                  </a:rPr>
                  <a:t>0</a:t>
                </a:r>
              </a:p>
            </p:txBody>
          </p:sp>
          <p:sp>
            <p:nvSpPr>
              <p:cNvPr id="1217" name="OTLSHAPE_TB_00000000000000000000000000000000_TimescaleInterval2">
                <a:extLst>
                  <a:ext uri="{FF2B5EF4-FFF2-40B4-BE49-F238E27FC236}">
                    <a16:creationId xmlns:a16="http://schemas.microsoft.com/office/drawing/2014/main" id="{4314D1B8-1AEC-4C71-A935-D354E818F452}"/>
                  </a:ext>
                </a:extLst>
              </p:cNvPr>
              <p:cNvSpPr txBox="1"/>
              <p:nvPr>
                <p:custDataLst>
                  <p:tags r:id="rId38"/>
                </p:custDataLst>
              </p:nvPr>
            </p:nvSpPr>
            <p:spPr>
              <a:xfrm>
                <a:off x="5318997" y="4647163"/>
                <a:ext cx="139056"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1</a:t>
                </a:r>
              </a:p>
            </p:txBody>
          </p:sp>
          <p:sp>
            <p:nvSpPr>
              <p:cNvPr id="1218" name="OTLSHAPE_TB_00000000000000000000000000000000_TimescaleInterval3">
                <a:extLst>
                  <a:ext uri="{FF2B5EF4-FFF2-40B4-BE49-F238E27FC236}">
                    <a16:creationId xmlns:a16="http://schemas.microsoft.com/office/drawing/2014/main" id="{EF837042-7EBB-4545-9273-7E58F2C1E814}"/>
                  </a:ext>
                </a:extLst>
              </p:cNvPr>
              <p:cNvSpPr txBox="1"/>
              <p:nvPr>
                <p:custDataLst>
                  <p:tags r:id="rId39"/>
                </p:custDataLst>
              </p:nvPr>
            </p:nvSpPr>
            <p:spPr>
              <a:xfrm>
                <a:off x="5820976" y="4647163"/>
                <a:ext cx="159232"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2</a:t>
                </a:r>
              </a:p>
            </p:txBody>
          </p:sp>
          <p:sp>
            <p:nvSpPr>
              <p:cNvPr id="1219" name="OTLSHAPE_TB_00000000000000000000000000000000_TimescaleInterval4">
                <a:extLst>
                  <a:ext uri="{FF2B5EF4-FFF2-40B4-BE49-F238E27FC236}">
                    <a16:creationId xmlns:a16="http://schemas.microsoft.com/office/drawing/2014/main" id="{43105E1A-C1D5-4EFD-A1D3-AAF5A64CA94C}"/>
                  </a:ext>
                </a:extLst>
              </p:cNvPr>
              <p:cNvSpPr txBox="1"/>
              <p:nvPr>
                <p:custDataLst>
                  <p:tags r:id="rId40"/>
                </p:custDataLst>
              </p:nvPr>
            </p:nvSpPr>
            <p:spPr>
              <a:xfrm>
                <a:off x="6376739" y="4647163"/>
                <a:ext cx="137473"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3</a:t>
                </a:r>
              </a:p>
            </p:txBody>
          </p:sp>
          <p:sp>
            <p:nvSpPr>
              <p:cNvPr id="1220" name="OTLSHAPE_TB_00000000000000000000000000000000_TimescaleInterval5">
                <a:extLst>
                  <a:ext uri="{FF2B5EF4-FFF2-40B4-BE49-F238E27FC236}">
                    <a16:creationId xmlns:a16="http://schemas.microsoft.com/office/drawing/2014/main" id="{ECC57B31-A8A2-442A-A00F-B26C69A686F6}"/>
                  </a:ext>
                </a:extLst>
              </p:cNvPr>
              <p:cNvSpPr txBox="1"/>
              <p:nvPr>
                <p:custDataLst>
                  <p:tags r:id="rId41"/>
                </p:custDataLst>
              </p:nvPr>
            </p:nvSpPr>
            <p:spPr>
              <a:xfrm>
                <a:off x="6914575" y="4647163"/>
                <a:ext cx="167341"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4</a:t>
                </a:r>
              </a:p>
            </p:txBody>
          </p:sp>
          <p:sp>
            <p:nvSpPr>
              <p:cNvPr id="1221" name="OTLSHAPE_TB_00000000000000000000000000000000_TimescaleInterval6">
                <a:extLst>
                  <a:ext uri="{FF2B5EF4-FFF2-40B4-BE49-F238E27FC236}">
                    <a16:creationId xmlns:a16="http://schemas.microsoft.com/office/drawing/2014/main" id="{5475BC35-E233-4BE6-AF04-0EA54403DA2F}"/>
                  </a:ext>
                </a:extLst>
              </p:cNvPr>
              <p:cNvSpPr txBox="1"/>
              <p:nvPr>
                <p:custDataLst>
                  <p:tags r:id="rId42"/>
                </p:custDataLst>
              </p:nvPr>
            </p:nvSpPr>
            <p:spPr>
              <a:xfrm>
                <a:off x="7470338" y="4647163"/>
                <a:ext cx="129561"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5</a:t>
                </a:r>
              </a:p>
            </p:txBody>
          </p:sp>
          <p:sp>
            <p:nvSpPr>
              <p:cNvPr id="1222" name="OTLSHAPE_TB_00000000000000000000000000000000_TimescaleInterval7">
                <a:extLst>
                  <a:ext uri="{FF2B5EF4-FFF2-40B4-BE49-F238E27FC236}">
                    <a16:creationId xmlns:a16="http://schemas.microsoft.com/office/drawing/2014/main" id="{E2F8FCAA-5A05-4ACC-B9A0-7BA9D0FDC2B0}"/>
                  </a:ext>
                </a:extLst>
              </p:cNvPr>
              <p:cNvSpPr txBox="1"/>
              <p:nvPr>
                <p:custDataLst>
                  <p:tags r:id="rId43"/>
                </p:custDataLst>
              </p:nvPr>
            </p:nvSpPr>
            <p:spPr>
              <a:xfrm>
                <a:off x="8008174" y="4647163"/>
                <a:ext cx="97596" cy="153182"/>
              </a:xfrm>
              <a:prstGeom prst="rect">
                <a:avLst/>
              </a:prstGeom>
              <a:noFill/>
            </p:spPr>
            <p:txBody>
              <a:bodyPr vert="horz" wrap="none" lIns="0" tIns="0" rIns="0" bIns="0" rtlCol="0" anchor="ctr" anchorCtr="0">
                <a:normAutofit lnSpcReduction="10000"/>
              </a:bodyPr>
              <a:lstStyle/>
              <a:p>
                <a:pPr defTabSz="685800"/>
                <a:r>
                  <a:rPr lang="en-US" sz="900" spc="-15" dirty="0">
                    <a:solidFill>
                      <a:prstClr val="white"/>
                    </a:solidFill>
                    <a:latin typeface="Calibri Light" panose="020F0302020204030204"/>
                  </a:rPr>
                  <a:t>6</a:t>
                </a:r>
              </a:p>
            </p:txBody>
          </p:sp>
          <p:sp>
            <p:nvSpPr>
              <p:cNvPr id="1223" name="OTLSHAPE_TB_00000000000000000000000000000000_TimescaleInterval8">
                <a:extLst>
                  <a:ext uri="{FF2B5EF4-FFF2-40B4-BE49-F238E27FC236}">
                    <a16:creationId xmlns:a16="http://schemas.microsoft.com/office/drawing/2014/main" id="{D139E56E-5AF5-49E1-BE37-77D6BECD9CDA}"/>
                  </a:ext>
                </a:extLst>
              </p:cNvPr>
              <p:cNvSpPr txBox="1"/>
              <p:nvPr>
                <p:custDataLst>
                  <p:tags r:id="rId44"/>
                </p:custDataLst>
              </p:nvPr>
            </p:nvSpPr>
            <p:spPr>
              <a:xfrm>
                <a:off x="8563937" y="4647163"/>
                <a:ext cx="149342" cy="153182"/>
              </a:xfrm>
              <a:prstGeom prst="rect">
                <a:avLst/>
              </a:prstGeom>
              <a:noFill/>
            </p:spPr>
            <p:txBody>
              <a:bodyPr vert="horz" wrap="none" lIns="0" tIns="0" rIns="0" bIns="0" rtlCol="0" anchor="ctr" anchorCtr="0">
                <a:normAutofit lnSpcReduction="10000"/>
              </a:bodyPr>
              <a:lstStyle/>
              <a:p>
                <a:pPr defTabSz="685800"/>
                <a:r>
                  <a:rPr lang="en-US" sz="900" spc="-15" dirty="0">
                    <a:solidFill>
                      <a:prstClr val="white"/>
                    </a:solidFill>
                    <a:latin typeface="Calibri Light" panose="020F0302020204030204"/>
                  </a:rPr>
                  <a:t>7</a:t>
                </a:r>
              </a:p>
            </p:txBody>
          </p:sp>
          <p:sp>
            <p:nvSpPr>
              <p:cNvPr id="1224" name="OTLSHAPE_TB_00000000000000000000000000000000_TimescaleInterval9">
                <a:extLst>
                  <a:ext uri="{FF2B5EF4-FFF2-40B4-BE49-F238E27FC236}">
                    <a16:creationId xmlns:a16="http://schemas.microsoft.com/office/drawing/2014/main" id="{DE74B0A2-9293-4AA9-85BE-034BDBB6744F}"/>
                  </a:ext>
                </a:extLst>
              </p:cNvPr>
              <p:cNvSpPr txBox="1"/>
              <p:nvPr>
                <p:custDataLst>
                  <p:tags r:id="rId45"/>
                </p:custDataLst>
              </p:nvPr>
            </p:nvSpPr>
            <p:spPr>
              <a:xfrm>
                <a:off x="9119700" y="4647163"/>
                <a:ext cx="140440" cy="153182"/>
              </a:xfrm>
              <a:prstGeom prst="rect">
                <a:avLst/>
              </a:prstGeom>
              <a:noFill/>
            </p:spPr>
            <p:txBody>
              <a:bodyPr vert="horz" wrap="none" lIns="0" tIns="0" rIns="0" bIns="0" rtlCol="0" anchor="ctr" anchorCtr="0">
                <a:normAutofit lnSpcReduction="10000"/>
              </a:bodyPr>
              <a:lstStyle/>
              <a:p>
                <a:pPr defTabSz="685800"/>
                <a:r>
                  <a:rPr lang="en-US" sz="900" spc="-14" dirty="0">
                    <a:solidFill>
                      <a:prstClr val="white"/>
                    </a:solidFill>
                    <a:latin typeface="Calibri Light" panose="020F0302020204030204"/>
                  </a:rPr>
                  <a:t>8</a:t>
                </a:r>
              </a:p>
            </p:txBody>
          </p:sp>
          <p:sp>
            <p:nvSpPr>
              <p:cNvPr id="1225" name="OTLSHAPE_TB_00000000000000000000000000000000_TimescaleInterval10">
                <a:extLst>
                  <a:ext uri="{FF2B5EF4-FFF2-40B4-BE49-F238E27FC236}">
                    <a16:creationId xmlns:a16="http://schemas.microsoft.com/office/drawing/2014/main" id="{C9968E4E-88CD-4E26-BB4B-76A660AD80F4}"/>
                  </a:ext>
                </a:extLst>
              </p:cNvPr>
              <p:cNvSpPr txBox="1"/>
              <p:nvPr>
                <p:custDataLst>
                  <p:tags r:id="rId46"/>
                </p:custDataLst>
              </p:nvPr>
            </p:nvSpPr>
            <p:spPr>
              <a:xfrm>
                <a:off x="9657536" y="4647163"/>
                <a:ext cx="130273" cy="153182"/>
              </a:xfrm>
              <a:prstGeom prst="rect">
                <a:avLst/>
              </a:prstGeom>
              <a:noFill/>
            </p:spPr>
            <p:txBody>
              <a:bodyPr vert="horz" wrap="none" lIns="0" tIns="0" rIns="0" bIns="0" rtlCol="0" anchor="ctr" anchorCtr="0">
                <a:normAutofit lnSpcReduction="10000"/>
              </a:bodyPr>
              <a:lstStyle/>
              <a:p>
                <a:pPr defTabSz="685800"/>
                <a:r>
                  <a:rPr lang="en-US" sz="900" spc="-17" dirty="0">
                    <a:solidFill>
                      <a:prstClr val="white"/>
                    </a:solidFill>
                    <a:latin typeface="Calibri Light" panose="020F0302020204030204"/>
                  </a:rPr>
                  <a:t>9</a:t>
                </a:r>
              </a:p>
            </p:txBody>
          </p:sp>
          <p:sp>
            <p:nvSpPr>
              <p:cNvPr id="1226" name="OTLSHAPE_TB_00000000000000000000000000000000_TimescaleInterval11">
                <a:extLst>
                  <a:ext uri="{FF2B5EF4-FFF2-40B4-BE49-F238E27FC236}">
                    <a16:creationId xmlns:a16="http://schemas.microsoft.com/office/drawing/2014/main" id="{26197EB8-81E7-45DF-BF45-435651F335DC}"/>
                  </a:ext>
                </a:extLst>
              </p:cNvPr>
              <p:cNvSpPr txBox="1"/>
              <p:nvPr>
                <p:custDataLst>
                  <p:tags r:id="rId47"/>
                </p:custDataLst>
              </p:nvPr>
            </p:nvSpPr>
            <p:spPr>
              <a:xfrm>
                <a:off x="10213299" y="4647163"/>
                <a:ext cx="153852" cy="153182"/>
              </a:xfrm>
              <a:prstGeom prst="rect">
                <a:avLst/>
              </a:prstGeom>
              <a:noFill/>
            </p:spPr>
            <p:txBody>
              <a:bodyPr vert="horz" wrap="none" lIns="0" tIns="0" rIns="0" bIns="0" rtlCol="0" anchor="ctr" anchorCtr="0">
                <a:normAutofit lnSpcReduction="10000"/>
              </a:bodyPr>
              <a:lstStyle/>
              <a:p>
                <a:pPr defTabSz="685800"/>
                <a:r>
                  <a:rPr lang="en-US" sz="900" spc="-15" dirty="0">
                    <a:solidFill>
                      <a:prstClr val="white"/>
                    </a:solidFill>
                    <a:latin typeface="Calibri Light" panose="020F0302020204030204"/>
                  </a:rPr>
                  <a:t>10</a:t>
                </a:r>
              </a:p>
            </p:txBody>
          </p:sp>
          <p:sp>
            <p:nvSpPr>
              <p:cNvPr id="1227" name="OTLSHAPE_TB_00000000000000000000000000000000_TimescaleInterval12">
                <a:extLst>
                  <a:ext uri="{FF2B5EF4-FFF2-40B4-BE49-F238E27FC236}">
                    <a16:creationId xmlns:a16="http://schemas.microsoft.com/office/drawing/2014/main" id="{B8E5F774-CCCF-4D10-875A-8EC47692535C}"/>
                  </a:ext>
                </a:extLst>
              </p:cNvPr>
              <p:cNvSpPr txBox="1"/>
              <p:nvPr>
                <p:custDataLst>
                  <p:tags r:id="rId48"/>
                </p:custDataLst>
              </p:nvPr>
            </p:nvSpPr>
            <p:spPr>
              <a:xfrm>
                <a:off x="10751135" y="4647163"/>
                <a:ext cx="146374" cy="153182"/>
              </a:xfrm>
              <a:prstGeom prst="rect">
                <a:avLst/>
              </a:prstGeom>
              <a:noFill/>
            </p:spPr>
            <p:txBody>
              <a:bodyPr vert="horz" wrap="none" lIns="0" tIns="0" rIns="0" bIns="0" rtlCol="0" anchor="ctr" anchorCtr="0">
                <a:normAutofit lnSpcReduction="10000"/>
              </a:bodyPr>
              <a:lstStyle/>
              <a:p>
                <a:pPr defTabSz="685800"/>
                <a:r>
                  <a:rPr lang="en-US" sz="900" spc="-17" dirty="0">
                    <a:solidFill>
                      <a:prstClr val="white"/>
                    </a:solidFill>
                    <a:latin typeface="Calibri Light" panose="020F0302020204030204"/>
                  </a:rPr>
                  <a:t>11</a:t>
                </a:r>
              </a:p>
            </p:txBody>
          </p:sp>
          <p:sp>
            <p:nvSpPr>
              <p:cNvPr id="1228" name="OTLSHAPE_TB_00000000000000000000000000000000_ScaleMarking1">
                <a:extLst>
                  <a:ext uri="{FF2B5EF4-FFF2-40B4-BE49-F238E27FC236}">
                    <a16:creationId xmlns:a16="http://schemas.microsoft.com/office/drawing/2014/main" id="{CB7CE649-D1DD-4DAC-90D5-4AD599073D4C}"/>
                  </a:ext>
                </a:extLst>
              </p:cNvPr>
              <p:cNvSpPr txBox="1"/>
              <p:nvPr>
                <p:custDataLst>
                  <p:tags r:id="rId49"/>
                </p:custDataLst>
              </p:nvPr>
            </p:nvSpPr>
            <p:spPr>
              <a:xfrm>
                <a:off x="4763233" y="4833171"/>
                <a:ext cx="188150" cy="160294"/>
              </a:xfrm>
              <a:prstGeom prst="rect">
                <a:avLst/>
              </a:prstGeom>
              <a:noFill/>
            </p:spPr>
            <p:txBody>
              <a:bodyPr vert="horz" wrap="none" lIns="0" tIns="0" rIns="0" bIns="0" rtlCol="0" anchor="ctr" anchorCtr="0">
                <a:normAutofit/>
              </a:bodyPr>
              <a:lstStyle/>
              <a:p>
                <a:pPr defTabSz="685800"/>
                <a:r>
                  <a:rPr lang="en-US" sz="900" spc="-15" dirty="0">
                    <a:solidFill>
                      <a:srgbClr val="455F51"/>
                    </a:solidFill>
                    <a:latin typeface="Calibri Light" panose="020F0302020204030204"/>
                  </a:rPr>
                  <a:t>Time</a:t>
                </a:r>
              </a:p>
            </p:txBody>
          </p:sp>
          <p:sp>
            <p:nvSpPr>
              <p:cNvPr id="1229" name="OTLSHAPE_M_608d62d92f4f4d228a03b6ea629bc55d_Title">
                <a:extLst>
                  <a:ext uri="{FF2B5EF4-FFF2-40B4-BE49-F238E27FC236}">
                    <a16:creationId xmlns:a16="http://schemas.microsoft.com/office/drawing/2014/main" id="{F8C2C509-B52C-40D9-8852-1FBBD0C8F6B8}"/>
                  </a:ext>
                </a:extLst>
              </p:cNvPr>
              <p:cNvSpPr txBox="1"/>
              <p:nvPr>
                <p:custDataLst>
                  <p:tags r:id="rId50"/>
                </p:custDataLst>
              </p:nvPr>
            </p:nvSpPr>
            <p:spPr>
              <a:xfrm>
                <a:off x="4883024" y="2160138"/>
                <a:ext cx="846245" cy="146909"/>
              </a:xfrm>
              <a:prstGeom prst="rect">
                <a:avLst/>
              </a:prstGeom>
              <a:noFill/>
            </p:spPr>
            <p:txBody>
              <a:bodyPr vert="horz" wrap="square" lIns="0" tIns="0" rIns="0" bIns="0" rtlCol="0" anchor="ctr" anchorCtr="0">
                <a:normAutofit/>
              </a:bodyPr>
              <a:lstStyle/>
              <a:p>
                <a:pPr defTabSz="685800"/>
                <a:r>
                  <a:rPr lang="en-US" sz="825" spc="-5" dirty="0">
                    <a:solidFill>
                      <a:srgbClr val="44546A"/>
                    </a:solidFill>
                    <a:latin typeface="Calibri Light" panose="020F0302020204030204"/>
                  </a:rPr>
                  <a:t>ICU: Admit</a:t>
                </a:r>
              </a:p>
            </p:txBody>
          </p:sp>
          <p:sp>
            <p:nvSpPr>
              <p:cNvPr id="1230" name="OTLSHAPE_M_608d62d92f4f4d228a03b6ea629bc55d_Date">
                <a:extLst>
                  <a:ext uri="{FF2B5EF4-FFF2-40B4-BE49-F238E27FC236}">
                    <a16:creationId xmlns:a16="http://schemas.microsoft.com/office/drawing/2014/main" id="{7CB56A23-3D76-44CB-803C-48802681C2B3}"/>
                  </a:ext>
                </a:extLst>
              </p:cNvPr>
              <p:cNvSpPr txBox="1"/>
              <p:nvPr>
                <p:custDataLst>
                  <p:tags r:id="rId51"/>
                </p:custDataLst>
              </p:nvPr>
            </p:nvSpPr>
            <p:spPr>
              <a:xfrm>
                <a:off x="4883024" y="2328931"/>
                <a:ext cx="297753" cy="133561"/>
              </a:xfrm>
              <a:prstGeom prst="rect">
                <a:avLst/>
              </a:prstGeom>
              <a:noFill/>
            </p:spPr>
            <p:txBody>
              <a:bodyPr vert="horz" wrap="square" lIns="0" tIns="0" rIns="0" bIns="0" rtlCol="0" anchor="ctr" anchorCtr="0">
                <a:normAutofit/>
              </a:bodyPr>
              <a:lstStyle/>
              <a:p>
                <a:pPr defTabSz="685800"/>
                <a:endParaRPr lang="en-US" sz="750" spc="-3" dirty="0">
                  <a:solidFill>
                    <a:srgbClr val="44546A"/>
                  </a:solidFill>
                  <a:latin typeface="Calibri Light" panose="020F0302020204030204"/>
                </a:endParaRPr>
              </a:p>
            </p:txBody>
          </p:sp>
          <p:sp>
            <p:nvSpPr>
              <p:cNvPr id="1231" name="OTLSHAPE_M_ff157ed296f04a1fba255d873e9d5a52_Title">
                <a:extLst>
                  <a:ext uri="{FF2B5EF4-FFF2-40B4-BE49-F238E27FC236}">
                    <a16:creationId xmlns:a16="http://schemas.microsoft.com/office/drawing/2014/main" id="{C46E2801-9F65-4189-9FC4-CA99E1087003}"/>
                  </a:ext>
                </a:extLst>
              </p:cNvPr>
              <p:cNvSpPr txBox="1"/>
              <p:nvPr>
                <p:custDataLst>
                  <p:tags r:id="rId52"/>
                </p:custDataLst>
              </p:nvPr>
            </p:nvSpPr>
            <p:spPr>
              <a:xfrm>
                <a:off x="4872704" y="4020574"/>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44546A"/>
                    </a:solidFill>
                    <a:latin typeface="Calibri Light" panose="020F0302020204030204"/>
                  </a:rPr>
                  <a:t>Oxygen</a:t>
                </a:r>
              </a:p>
            </p:txBody>
          </p:sp>
          <p:sp>
            <p:nvSpPr>
              <p:cNvPr id="1232" name="OTLSHAPE_M_ff157ed296f04a1fba255d873e9d5a52_Date">
                <a:extLst>
                  <a:ext uri="{FF2B5EF4-FFF2-40B4-BE49-F238E27FC236}">
                    <a16:creationId xmlns:a16="http://schemas.microsoft.com/office/drawing/2014/main" id="{B24CFA5E-A638-4847-9E17-F09396380492}"/>
                  </a:ext>
                </a:extLst>
              </p:cNvPr>
              <p:cNvSpPr txBox="1"/>
              <p:nvPr>
                <p:custDataLst>
                  <p:tags r:id="rId53"/>
                </p:custDataLst>
              </p:nvPr>
            </p:nvSpPr>
            <p:spPr>
              <a:xfrm>
                <a:off x="5125259" y="4189366"/>
                <a:ext cx="344766" cy="133561"/>
              </a:xfrm>
              <a:prstGeom prst="rect">
                <a:avLst/>
              </a:prstGeom>
              <a:noFill/>
            </p:spPr>
            <p:txBody>
              <a:bodyPr vert="horz" wrap="square" lIns="0" tIns="0" rIns="0" bIns="0" rtlCol="0" anchor="ctr" anchorCtr="0">
                <a:normAutofit/>
              </a:bodyPr>
              <a:lstStyle/>
              <a:p>
                <a:pPr algn="ctr" defTabSz="685800"/>
                <a:r>
                  <a:rPr lang="en-US" sz="750" spc="-8" dirty="0">
                    <a:solidFill>
                      <a:srgbClr val="44546A"/>
                    </a:solidFill>
                    <a:latin typeface="Calibri Light" panose="020F0302020204030204"/>
                  </a:rPr>
                  <a:t>MV</a:t>
                </a:r>
              </a:p>
            </p:txBody>
          </p:sp>
          <p:sp>
            <p:nvSpPr>
              <p:cNvPr id="1233" name="OTLSHAPE_M_a7ec496550fa43e381d505c9e20d1dd9_Title">
                <a:extLst>
                  <a:ext uri="{FF2B5EF4-FFF2-40B4-BE49-F238E27FC236}">
                    <a16:creationId xmlns:a16="http://schemas.microsoft.com/office/drawing/2014/main" id="{4C0535CC-504D-4173-8756-09DAB7256B9C}"/>
                  </a:ext>
                </a:extLst>
              </p:cNvPr>
              <p:cNvSpPr txBox="1"/>
              <p:nvPr>
                <p:custDataLst>
                  <p:tags r:id="rId54"/>
                </p:custDataLst>
              </p:nvPr>
            </p:nvSpPr>
            <p:spPr>
              <a:xfrm>
                <a:off x="5840808" y="2588318"/>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ED7D31"/>
                    </a:solidFill>
                    <a:latin typeface="Calibri Light" panose="020F0302020204030204"/>
                  </a:rPr>
                  <a:t>Antibiotic</a:t>
                </a:r>
              </a:p>
            </p:txBody>
          </p:sp>
          <p:sp>
            <p:nvSpPr>
              <p:cNvPr id="1234" name="OTLSHAPE_M_a7ec496550fa43e381d505c9e20d1dd9_Date">
                <a:extLst>
                  <a:ext uri="{FF2B5EF4-FFF2-40B4-BE49-F238E27FC236}">
                    <a16:creationId xmlns:a16="http://schemas.microsoft.com/office/drawing/2014/main" id="{46D2E63A-4172-461F-9204-55B7491E4DBD}"/>
                  </a:ext>
                </a:extLst>
              </p:cNvPr>
              <p:cNvSpPr txBox="1"/>
              <p:nvPr>
                <p:custDataLst>
                  <p:tags r:id="rId55"/>
                </p:custDataLst>
              </p:nvPr>
            </p:nvSpPr>
            <p:spPr>
              <a:xfrm>
                <a:off x="6063835" y="2757110"/>
                <a:ext cx="399615" cy="133561"/>
              </a:xfrm>
              <a:prstGeom prst="rect">
                <a:avLst/>
              </a:prstGeom>
              <a:noFill/>
            </p:spPr>
            <p:txBody>
              <a:bodyPr vert="horz" wrap="square" lIns="0" tIns="0" rIns="0" bIns="0" rtlCol="0" anchor="ctr" anchorCtr="0">
                <a:normAutofit/>
              </a:bodyPr>
              <a:lstStyle/>
              <a:p>
                <a:pPr algn="ctr" defTabSz="685800"/>
                <a:r>
                  <a:rPr lang="en-US" sz="750" spc="-2" dirty="0">
                    <a:solidFill>
                      <a:srgbClr val="44546A"/>
                    </a:solidFill>
                    <a:latin typeface="Calibri Light" panose="020F0302020204030204"/>
                  </a:rPr>
                  <a:t>RR 31</a:t>
                </a:r>
              </a:p>
            </p:txBody>
          </p:sp>
          <p:sp>
            <p:nvSpPr>
              <p:cNvPr id="1235" name="OTLSHAPE_M_32e754a4ad894522b2c68f667c7e3b92_Title">
                <a:extLst>
                  <a:ext uri="{FF2B5EF4-FFF2-40B4-BE49-F238E27FC236}">
                    <a16:creationId xmlns:a16="http://schemas.microsoft.com/office/drawing/2014/main" id="{D69C374F-CE68-43E8-B71B-8840FBE53DB5}"/>
                  </a:ext>
                </a:extLst>
              </p:cNvPr>
              <p:cNvSpPr txBox="1"/>
              <p:nvPr>
                <p:custDataLst>
                  <p:tags r:id="rId56"/>
                </p:custDataLst>
              </p:nvPr>
            </p:nvSpPr>
            <p:spPr>
              <a:xfrm>
                <a:off x="5930448" y="2989144"/>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A5A5A5"/>
                    </a:solidFill>
                    <a:latin typeface="Calibri Light" panose="020F0302020204030204"/>
                  </a:rPr>
                  <a:t>Blood work</a:t>
                </a:r>
              </a:p>
            </p:txBody>
          </p:sp>
          <p:sp>
            <p:nvSpPr>
              <p:cNvPr id="1236" name="OTLSHAPE_M_32e754a4ad894522b2c68f667c7e3b92_Date">
                <a:extLst>
                  <a:ext uri="{FF2B5EF4-FFF2-40B4-BE49-F238E27FC236}">
                    <a16:creationId xmlns:a16="http://schemas.microsoft.com/office/drawing/2014/main" id="{6183603F-B6FF-44AD-8A5C-0A639C6E045E}"/>
                  </a:ext>
                </a:extLst>
              </p:cNvPr>
              <p:cNvSpPr txBox="1"/>
              <p:nvPr>
                <p:custDataLst>
                  <p:tags r:id="rId57"/>
                </p:custDataLst>
              </p:nvPr>
            </p:nvSpPr>
            <p:spPr>
              <a:xfrm>
                <a:off x="6207566" y="3157937"/>
                <a:ext cx="289917" cy="133561"/>
              </a:xfrm>
              <a:prstGeom prst="rect">
                <a:avLst/>
              </a:prstGeom>
              <a:noFill/>
            </p:spPr>
            <p:txBody>
              <a:bodyPr vert="horz" wrap="square" lIns="0" tIns="0" rIns="0" bIns="0" rtlCol="0" anchor="ctr" anchorCtr="0">
                <a:normAutofit/>
              </a:bodyPr>
              <a:lstStyle/>
              <a:p>
                <a:pPr algn="ctr" defTabSz="685800"/>
                <a:r>
                  <a:rPr lang="en-US" sz="750" spc="-3" dirty="0">
                    <a:solidFill>
                      <a:srgbClr val="44546A"/>
                    </a:solidFill>
                    <a:latin typeface="Calibri Light" panose="020F0302020204030204"/>
                  </a:rPr>
                  <a:t>HR 94</a:t>
                </a:r>
              </a:p>
            </p:txBody>
          </p:sp>
          <p:sp>
            <p:nvSpPr>
              <p:cNvPr id="1237" name="OTLSHAPE_M_702056da381246079aaaa6c03a8d9401_Title">
                <a:extLst>
                  <a:ext uri="{FF2B5EF4-FFF2-40B4-BE49-F238E27FC236}">
                    <a16:creationId xmlns:a16="http://schemas.microsoft.com/office/drawing/2014/main" id="{7774254B-0469-4268-BAF2-FC823CFDBBCB}"/>
                  </a:ext>
                </a:extLst>
              </p:cNvPr>
              <p:cNvSpPr txBox="1"/>
              <p:nvPr>
                <p:custDataLst>
                  <p:tags r:id="rId58"/>
                </p:custDataLst>
              </p:nvPr>
            </p:nvSpPr>
            <p:spPr>
              <a:xfrm>
                <a:off x="6020087" y="3389973"/>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FFC000"/>
                    </a:solidFill>
                    <a:latin typeface="Calibri Light" panose="020F0302020204030204"/>
                  </a:rPr>
                  <a:t>Urine sample</a:t>
                </a:r>
              </a:p>
            </p:txBody>
          </p:sp>
          <p:sp>
            <p:nvSpPr>
              <p:cNvPr id="1238" name="OTLSHAPE_M_702056da381246079aaaa6c03a8d9401_Date">
                <a:extLst>
                  <a:ext uri="{FF2B5EF4-FFF2-40B4-BE49-F238E27FC236}">
                    <a16:creationId xmlns:a16="http://schemas.microsoft.com/office/drawing/2014/main" id="{60B395EA-A2DC-44A3-99AA-6D4EEE410395}"/>
                  </a:ext>
                </a:extLst>
              </p:cNvPr>
              <p:cNvSpPr txBox="1"/>
              <p:nvPr>
                <p:custDataLst>
                  <p:tags r:id="rId59"/>
                </p:custDataLst>
              </p:nvPr>
            </p:nvSpPr>
            <p:spPr>
              <a:xfrm>
                <a:off x="6286471" y="3558765"/>
                <a:ext cx="313424" cy="133561"/>
              </a:xfrm>
              <a:prstGeom prst="rect">
                <a:avLst/>
              </a:prstGeom>
              <a:noFill/>
            </p:spPr>
            <p:txBody>
              <a:bodyPr vert="horz" wrap="square" lIns="0" tIns="0" rIns="0" bIns="0" rtlCol="0" anchor="ctr" anchorCtr="0">
                <a:normAutofit/>
              </a:bodyPr>
              <a:lstStyle/>
              <a:p>
                <a:pPr algn="ctr" defTabSz="685800"/>
                <a:r>
                  <a:rPr lang="en-US" sz="750" spc="-3" dirty="0">
                    <a:solidFill>
                      <a:srgbClr val="44546A"/>
                    </a:solidFill>
                    <a:latin typeface="Calibri Light" panose="020F0302020204030204"/>
                  </a:rPr>
                  <a:t>BP</a:t>
                </a:r>
              </a:p>
            </p:txBody>
          </p:sp>
          <p:sp>
            <p:nvSpPr>
              <p:cNvPr id="1239" name="OTLSHAPE_M_12be99ba3dd448aa9737b9cff5404ab5_Title">
                <a:extLst>
                  <a:ext uri="{FF2B5EF4-FFF2-40B4-BE49-F238E27FC236}">
                    <a16:creationId xmlns:a16="http://schemas.microsoft.com/office/drawing/2014/main" id="{7C04D7C5-9C9E-4FC6-9FC3-6351C7D18E17}"/>
                  </a:ext>
                </a:extLst>
              </p:cNvPr>
              <p:cNvSpPr txBox="1"/>
              <p:nvPr>
                <p:custDataLst>
                  <p:tags r:id="rId60"/>
                </p:custDataLst>
              </p:nvPr>
            </p:nvSpPr>
            <p:spPr>
              <a:xfrm>
                <a:off x="7024046" y="3790800"/>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4472C4"/>
                    </a:solidFill>
                    <a:latin typeface="Calibri Light" panose="020F0302020204030204"/>
                  </a:rPr>
                  <a:t>Oxygen</a:t>
                </a:r>
              </a:p>
            </p:txBody>
          </p:sp>
          <p:sp>
            <p:nvSpPr>
              <p:cNvPr id="1240" name="OTLSHAPE_M_12be99ba3dd448aa9737b9cff5404ab5_Date">
                <a:extLst>
                  <a:ext uri="{FF2B5EF4-FFF2-40B4-BE49-F238E27FC236}">
                    <a16:creationId xmlns:a16="http://schemas.microsoft.com/office/drawing/2014/main" id="{027EC37E-4EF9-4DE9-9E98-82B7315614A7}"/>
                  </a:ext>
                </a:extLst>
              </p:cNvPr>
              <p:cNvSpPr txBox="1"/>
              <p:nvPr>
                <p:custDataLst>
                  <p:tags r:id="rId61"/>
                </p:custDataLst>
              </p:nvPr>
            </p:nvSpPr>
            <p:spPr>
              <a:xfrm>
                <a:off x="7293682" y="3959592"/>
                <a:ext cx="305588" cy="133561"/>
              </a:xfrm>
              <a:prstGeom prst="rect">
                <a:avLst/>
              </a:prstGeom>
              <a:noFill/>
            </p:spPr>
            <p:txBody>
              <a:bodyPr vert="horz" wrap="square" lIns="0" tIns="0" rIns="0" bIns="0" rtlCol="0" anchor="ctr" anchorCtr="0">
                <a:normAutofit/>
              </a:bodyPr>
              <a:lstStyle/>
              <a:p>
                <a:pPr algn="ctr" defTabSz="685800"/>
                <a:r>
                  <a:rPr lang="en-US" sz="750" spc="-3" dirty="0">
                    <a:solidFill>
                      <a:srgbClr val="44546A"/>
                    </a:solidFill>
                    <a:latin typeface="Calibri Light" panose="020F0302020204030204"/>
                  </a:rPr>
                  <a:t>HR 88</a:t>
                </a:r>
              </a:p>
            </p:txBody>
          </p:sp>
          <p:sp>
            <p:nvSpPr>
              <p:cNvPr id="1241" name="OTLSHAPE_M_462115dda83147b68c0df36765225ee1_Title">
                <a:extLst>
                  <a:ext uri="{FF2B5EF4-FFF2-40B4-BE49-F238E27FC236}">
                    <a16:creationId xmlns:a16="http://schemas.microsoft.com/office/drawing/2014/main" id="{03183C6B-4822-45DA-9F1B-B3EF0DF242E0}"/>
                  </a:ext>
                </a:extLst>
              </p:cNvPr>
              <p:cNvSpPr txBox="1"/>
              <p:nvPr>
                <p:custDataLst>
                  <p:tags r:id="rId62"/>
                </p:custDataLst>
              </p:nvPr>
            </p:nvSpPr>
            <p:spPr>
              <a:xfrm>
                <a:off x="7741160" y="4191627"/>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70AD47"/>
                    </a:solidFill>
                    <a:latin typeface="Calibri Light" panose="020F0302020204030204"/>
                  </a:rPr>
                  <a:t>SP02</a:t>
                </a:r>
              </a:p>
            </p:txBody>
          </p:sp>
          <p:sp>
            <p:nvSpPr>
              <p:cNvPr id="1242" name="OTLSHAPE_M_155a7519591d4003a05343b15444e266_Title">
                <a:extLst>
                  <a:ext uri="{FF2B5EF4-FFF2-40B4-BE49-F238E27FC236}">
                    <a16:creationId xmlns:a16="http://schemas.microsoft.com/office/drawing/2014/main" id="{C9EAD29F-4677-4791-9D9B-7B01153027EC}"/>
                  </a:ext>
                </a:extLst>
              </p:cNvPr>
              <p:cNvSpPr txBox="1"/>
              <p:nvPr>
                <p:custDataLst>
                  <p:tags r:id="rId63"/>
                </p:custDataLst>
              </p:nvPr>
            </p:nvSpPr>
            <p:spPr>
              <a:xfrm>
                <a:off x="8476202" y="3790800"/>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44546A"/>
                    </a:solidFill>
                    <a:latin typeface="Calibri Light" panose="020F0302020204030204"/>
                  </a:rPr>
                  <a:t>pH</a:t>
                </a:r>
              </a:p>
            </p:txBody>
          </p:sp>
          <p:sp>
            <p:nvSpPr>
              <p:cNvPr id="1243" name="OTLSHAPE_M_155a7519591d4003a05343b15444e266_Date">
                <a:extLst>
                  <a:ext uri="{FF2B5EF4-FFF2-40B4-BE49-F238E27FC236}">
                    <a16:creationId xmlns:a16="http://schemas.microsoft.com/office/drawing/2014/main" id="{9B7798CB-6A62-4A82-ADEC-57CD3A0C3C37}"/>
                  </a:ext>
                </a:extLst>
              </p:cNvPr>
              <p:cNvSpPr txBox="1"/>
              <p:nvPr>
                <p:custDataLst>
                  <p:tags r:id="rId64"/>
                </p:custDataLst>
              </p:nvPr>
            </p:nvSpPr>
            <p:spPr>
              <a:xfrm>
                <a:off x="8703461" y="3959592"/>
                <a:ext cx="391780" cy="133561"/>
              </a:xfrm>
              <a:prstGeom prst="rect">
                <a:avLst/>
              </a:prstGeom>
              <a:noFill/>
            </p:spPr>
            <p:txBody>
              <a:bodyPr vert="horz" wrap="square" lIns="0" tIns="0" rIns="0" bIns="0" rtlCol="0" anchor="ctr" anchorCtr="0">
                <a:normAutofit/>
              </a:bodyPr>
              <a:lstStyle/>
              <a:p>
                <a:pPr algn="ctr" defTabSz="685800"/>
                <a:r>
                  <a:rPr lang="en-US" sz="750" spc="-3" dirty="0">
                    <a:solidFill>
                      <a:srgbClr val="44546A"/>
                    </a:solidFill>
                    <a:latin typeface="Calibri Light" panose="020F0302020204030204"/>
                  </a:rPr>
                  <a:t>pH 8</a:t>
                </a:r>
              </a:p>
            </p:txBody>
          </p:sp>
          <p:sp>
            <p:nvSpPr>
              <p:cNvPr id="1244" name="OTLSHAPE_M_ff0f14a0d9f241759cac12a3b2d336c5_Title">
                <a:extLst>
                  <a:ext uri="{FF2B5EF4-FFF2-40B4-BE49-F238E27FC236}">
                    <a16:creationId xmlns:a16="http://schemas.microsoft.com/office/drawing/2014/main" id="{B240EDDE-D293-4901-A77D-6DB87BFB6478}"/>
                  </a:ext>
                </a:extLst>
              </p:cNvPr>
              <p:cNvSpPr txBox="1"/>
              <p:nvPr>
                <p:custDataLst>
                  <p:tags r:id="rId65"/>
                </p:custDataLst>
              </p:nvPr>
            </p:nvSpPr>
            <p:spPr>
              <a:xfrm>
                <a:off x="9014037" y="3243063"/>
                <a:ext cx="846245" cy="146909"/>
              </a:xfrm>
              <a:prstGeom prst="rect">
                <a:avLst/>
              </a:prstGeom>
              <a:noFill/>
            </p:spPr>
            <p:txBody>
              <a:bodyPr vert="horz" wrap="square" lIns="0" tIns="0" rIns="0" bIns="0" rtlCol="0" anchor="ctr" anchorCtr="0">
                <a:normAutofit/>
              </a:bodyPr>
              <a:lstStyle/>
              <a:p>
                <a:pPr algn="ctr" defTabSz="685800"/>
                <a:r>
                  <a:rPr lang="en-US" sz="825" spc="-5" dirty="0">
                    <a:solidFill>
                      <a:srgbClr val="44546A"/>
                    </a:solidFill>
                    <a:latin typeface="Calibri Light" panose="020F0302020204030204"/>
                  </a:rPr>
                  <a:t>Blood Work</a:t>
                </a:r>
              </a:p>
            </p:txBody>
          </p:sp>
          <p:sp>
            <p:nvSpPr>
              <p:cNvPr id="1245" name="OTLSHAPE_M_ff0f14a0d9f241759cac12a3b2d336c5_Date">
                <a:extLst>
                  <a:ext uri="{FF2B5EF4-FFF2-40B4-BE49-F238E27FC236}">
                    <a16:creationId xmlns:a16="http://schemas.microsoft.com/office/drawing/2014/main" id="{B8B0289E-9FA2-441B-8F90-C6AD40429688}"/>
                  </a:ext>
                </a:extLst>
              </p:cNvPr>
              <p:cNvSpPr txBox="1"/>
              <p:nvPr>
                <p:custDataLst>
                  <p:tags r:id="rId66"/>
                </p:custDataLst>
              </p:nvPr>
            </p:nvSpPr>
            <p:spPr>
              <a:xfrm>
                <a:off x="9246154" y="3411855"/>
                <a:ext cx="383944" cy="133561"/>
              </a:xfrm>
              <a:prstGeom prst="rect">
                <a:avLst/>
              </a:prstGeom>
              <a:noFill/>
            </p:spPr>
            <p:txBody>
              <a:bodyPr vert="horz" wrap="square" lIns="0" tIns="0" rIns="0" bIns="0" rtlCol="0" anchor="ctr" anchorCtr="0">
                <a:normAutofit/>
              </a:bodyPr>
              <a:lstStyle/>
              <a:p>
                <a:pPr algn="ctr" defTabSz="685800"/>
                <a:r>
                  <a:rPr lang="en-US" sz="750" spc="-6" dirty="0">
                    <a:solidFill>
                      <a:srgbClr val="44546A"/>
                    </a:solidFill>
                    <a:latin typeface="Calibri Light" panose="020F0302020204030204"/>
                  </a:rPr>
                  <a:t>BP</a:t>
                </a:r>
              </a:p>
            </p:txBody>
          </p:sp>
          <p:sp>
            <p:nvSpPr>
              <p:cNvPr id="1246" name="OTLSHAPE_M_83ae0c31735046a39e6462737a5d1ce8_Title">
                <a:extLst>
                  <a:ext uri="{FF2B5EF4-FFF2-40B4-BE49-F238E27FC236}">
                    <a16:creationId xmlns:a16="http://schemas.microsoft.com/office/drawing/2014/main" id="{D9F2F358-9DD1-4088-8B85-3C91A781D7A5}"/>
                  </a:ext>
                </a:extLst>
              </p:cNvPr>
              <p:cNvSpPr txBox="1"/>
              <p:nvPr>
                <p:custDataLst>
                  <p:tags r:id="rId67"/>
                </p:custDataLst>
              </p:nvPr>
            </p:nvSpPr>
            <p:spPr>
              <a:xfrm>
                <a:off x="9189396" y="4191627"/>
                <a:ext cx="893258" cy="146909"/>
              </a:xfrm>
              <a:prstGeom prst="rect">
                <a:avLst/>
              </a:prstGeom>
              <a:noFill/>
            </p:spPr>
            <p:txBody>
              <a:bodyPr vert="horz" wrap="square" lIns="0" tIns="0" rIns="0" bIns="0" rtlCol="0" anchor="ctr" anchorCtr="0">
                <a:normAutofit/>
              </a:bodyPr>
              <a:lstStyle/>
              <a:p>
                <a:pPr algn="ctr" defTabSz="685800"/>
                <a:r>
                  <a:rPr lang="en-US" sz="825" spc="-5" dirty="0">
                    <a:solidFill>
                      <a:srgbClr val="ED7D31"/>
                    </a:solidFill>
                    <a:latin typeface="Calibri Light" panose="020F0302020204030204"/>
                  </a:rPr>
                  <a:t>Steroid</a:t>
                </a:r>
              </a:p>
            </p:txBody>
          </p:sp>
          <p:sp>
            <p:nvSpPr>
              <p:cNvPr id="1247" name="OTLSHAPE_M_83ae0c31735046a39e6462737a5d1ce8_Date">
                <a:extLst>
                  <a:ext uri="{FF2B5EF4-FFF2-40B4-BE49-F238E27FC236}">
                    <a16:creationId xmlns:a16="http://schemas.microsoft.com/office/drawing/2014/main" id="{F6E29EA3-A615-49A4-A57C-899C39032305}"/>
                  </a:ext>
                </a:extLst>
              </p:cNvPr>
              <p:cNvSpPr txBox="1"/>
              <p:nvPr>
                <p:custDataLst>
                  <p:tags r:id="rId68"/>
                </p:custDataLst>
              </p:nvPr>
            </p:nvSpPr>
            <p:spPr>
              <a:xfrm>
                <a:off x="9480004" y="4360419"/>
                <a:ext cx="305588" cy="133561"/>
              </a:xfrm>
              <a:prstGeom prst="rect">
                <a:avLst/>
              </a:prstGeom>
              <a:noFill/>
            </p:spPr>
            <p:txBody>
              <a:bodyPr vert="horz" wrap="square" lIns="0" tIns="0" rIns="0" bIns="0" rtlCol="0" anchor="ctr" anchorCtr="0">
                <a:normAutofit fontScale="92500"/>
              </a:bodyPr>
              <a:lstStyle/>
              <a:p>
                <a:pPr algn="ctr" defTabSz="685800"/>
                <a:r>
                  <a:rPr lang="en-US" sz="750" spc="-3" dirty="0">
                    <a:solidFill>
                      <a:srgbClr val="44546A"/>
                    </a:solidFill>
                    <a:latin typeface="Calibri Light" panose="020F0302020204030204"/>
                  </a:rPr>
                  <a:t>pH 7.5</a:t>
                </a:r>
              </a:p>
            </p:txBody>
          </p:sp>
          <p:sp>
            <p:nvSpPr>
              <p:cNvPr id="1248" name="OTLSHAPE_M_bc5b099a860d4eb6bbac39b6b22f89a9_Title">
                <a:extLst>
                  <a:ext uri="{FF2B5EF4-FFF2-40B4-BE49-F238E27FC236}">
                    <a16:creationId xmlns:a16="http://schemas.microsoft.com/office/drawing/2014/main" id="{621FEA7B-7FE1-4FF3-B523-2B58301250C8}"/>
                  </a:ext>
                </a:extLst>
              </p:cNvPr>
              <p:cNvSpPr txBox="1"/>
              <p:nvPr>
                <p:custDataLst>
                  <p:tags r:id="rId69"/>
                </p:custDataLst>
              </p:nvPr>
            </p:nvSpPr>
            <p:spPr>
              <a:xfrm>
                <a:off x="9745159" y="3643890"/>
                <a:ext cx="893258" cy="146909"/>
              </a:xfrm>
              <a:prstGeom prst="rect">
                <a:avLst/>
              </a:prstGeom>
              <a:noFill/>
            </p:spPr>
            <p:txBody>
              <a:bodyPr vert="horz" wrap="square" lIns="0" tIns="0" rIns="0" bIns="0" rtlCol="0" anchor="ctr" anchorCtr="0">
                <a:normAutofit/>
              </a:bodyPr>
              <a:lstStyle/>
              <a:p>
                <a:pPr algn="ctr" defTabSz="685800"/>
                <a:r>
                  <a:rPr lang="en-US" sz="825" spc="-5" dirty="0">
                    <a:solidFill>
                      <a:srgbClr val="A5A5A5"/>
                    </a:solidFill>
                    <a:latin typeface="Calibri Light" panose="020F0302020204030204"/>
                  </a:rPr>
                  <a:t>Urine Sample</a:t>
                </a:r>
              </a:p>
            </p:txBody>
          </p:sp>
          <p:sp>
            <p:nvSpPr>
              <p:cNvPr id="1249" name="OTLSHAPE_M_bc5b099a860d4eb6bbac39b6b22f89a9_Date">
                <a:extLst>
                  <a:ext uri="{FF2B5EF4-FFF2-40B4-BE49-F238E27FC236}">
                    <a16:creationId xmlns:a16="http://schemas.microsoft.com/office/drawing/2014/main" id="{A3F1DAC7-6CCF-41F0-B82D-313204FEB4BA}"/>
                  </a:ext>
                </a:extLst>
              </p:cNvPr>
              <p:cNvSpPr txBox="1"/>
              <p:nvPr>
                <p:custDataLst>
                  <p:tags r:id="rId70"/>
                </p:custDataLst>
              </p:nvPr>
            </p:nvSpPr>
            <p:spPr>
              <a:xfrm>
                <a:off x="9939694" y="3812682"/>
                <a:ext cx="486944" cy="140382"/>
              </a:xfrm>
              <a:prstGeom prst="rect">
                <a:avLst/>
              </a:prstGeom>
              <a:noFill/>
            </p:spPr>
            <p:txBody>
              <a:bodyPr vert="horz" wrap="square" lIns="0" tIns="0" rIns="0" bIns="0" rtlCol="0" anchor="ctr" anchorCtr="0">
                <a:normAutofit fontScale="70000" lnSpcReduction="20000"/>
              </a:bodyPr>
              <a:lstStyle/>
              <a:p>
                <a:pPr algn="ctr" defTabSz="685800"/>
                <a:r>
                  <a:rPr lang="en-US" sz="750" spc="-6" dirty="0">
                    <a:solidFill>
                      <a:srgbClr val="44546A"/>
                    </a:solidFill>
                    <a:latin typeface="Calibri Light" panose="020F0302020204030204"/>
                  </a:rPr>
                  <a:t>Temperature</a:t>
                </a:r>
              </a:p>
            </p:txBody>
          </p:sp>
          <p:sp>
            <p:nvSpPr>
              <p:cNvPr id="1250" name="OTLSHAPE_M_4df7f7e7f56c481182136003ad88759b_Title">
                <a:extLst>
                  <a:ext uri="{FF2B5EF4-FFF2-40B4-BE49-F238E27FC236}">
                    <a16:creationId xmlns:a16="http://schemas.microsoft.com/office/drawing/2014/main" id="{7ECEC3D7-D367-43F8-BDE5-BE23A7185144}"/>
                  </a:ext>
                </a:extLst>
              </p:cNvPr>
              <p:cNvSpPr txBox="1"/>
              <p:nvPr>
                <p:custDataLst>
                  <p:tags r:id="rId71"/>
                </p:custDataLst>
              </p:nvPr>
            </p:nvSpPr>
            <p:spPr>
              <a:xfrm>
                <a:off x="10906238" y="4044718"/>
                <a:ext cx="720875" cy="293818"/>
              </a:xfrm>
              <a:prstGeom prst="rect">
                <a:avLst/>
              </a:prstGeom>
              <a:noFill/>
            </p:spPr>
            <p:txBody>
              <a:bodyPr vert="horz" wrap="square" lIns="0" tIns="0" rIns="0" bIns="0" rtlCol="0" anchor="ctr" anchorCtr="0">
                <a:normAutofit/>
              </a:bodyPr>
              <a:lstStyle/>
              <a:p>
                <a:pPr algn="ctr" defTabSz="685800"/>
                <a:r>
                  <a:rPr lang="en-US" sz="825" dirty="0">
                    <a:solidFill>
                      <a:srgbClr val="FFC000"/>
                    </a:solidFill>
                    <a:latin typeface="Calibri Light" panose="020F0302020204030204"/>
                  </a:rPr>
                  <a:t>Discharge</a:t>
                </a:r>
              </a:p>
            </p:txBody>
          </p:sp>
          <p:sp>
            <p:nvSpPr>
              <p:cNvPr id="1251" name="OTLSHAPE_M_4df7f7e7f56c481182136003ad88759b_Date">
                <a:extLst>
                  <a:ext uri="{FF2B5EF4-FFF2-40B4-BE49-F238E27FC236}">
                    <a16:creationId xmlns:a16="http://schemas.microsoft.com/office/drawing/2014/main" id="{DC0D7237-A9BA-4060-B765-CF1F373ECFDB}"/>
                  </a:ext>
                </a:extLst>
              </p:cNvPr>
              <p:cNvSpPr txBox="1"/>
              <p:nvPr>
                <p:custDataLst>
                  <p:tags r:id="rId72"/>
                </p:custDataLst>
              </p:nvPr>
            </p:nvSpPr>
            <p:spPr>
              <a:xfrm>
                <a:off x="11087031" y="4360419"/>
                <a:ext cx="360437" cy="133561"/>
              </a:xfrm>
              <a:prstGeom prst="rect">
                <a:avLst/>
              </a:prstGeom>
              <a:noFill/>
            </p:spPr>
            <p:txBody>
              <a:bodyPr vert="horz" wrap="square" lIns="0" tIns="0" rIns="0" bIns="0" rtlCol="0" anchor="ctr" anchorCtr="0">
                <a:normAutofit/>
              </a:bodyPr>
              <a:lstStyle/>
              <a:p>
                <a:pPr algn="ctr" defTabSz="685800"/>
                <a:endParaRPr lang="en-US" sz="750" spc="-3" dirty="0">
                  <a:solidFill>
                    <a:srgbClr val="44546A"/>
                  </a:solidFill>
                  <a:latin typeface="Calibri Light" panose="020F0302020204030204"/>
                </a:endParaRPr>
              </a:p>
            </p:txBody>
          </p:sp>
        </p:grpSp>
        <p:sp>
          <p:nvSpPr>
            <p:cNvPr id="1205" name="OTLSHAPE_M_4df7f7e7f56c481182136003ad88759b_Shape">
              <a:extLst>
                <a:ext uri="{FF2B5EF4-FFF2-40B4-BE49-F238E27FC236}">
                  <a16:creationId xmlns:a16="http://schemas.microsoft.com/office/drawing/2014/main" id="{14AF7CF2-AF6F-445B-ACD6-32DFBDFCE52B}"/>
                </a:ext>
              </a:extLst>
            </p:cNvPr>
            <p:cNvSpPr/>
            <p:nvPr>
              <p:custDataLst>
                <p:tags r:id="rId26"/>
              </p:custDataLst>
            </p:nvPr>
          </p:nvSpPr>
          <p:spPr>
            <a:xfrm>
              <a:off x="11220706" y="4515864"/>
              <a:ext cx="94027" cy="153182"/>
            </a:xfrm>
            <a:prstGeom prst="flowChartManualOperation">
              <a:avLst/>
            </a:prstGeom>
            <a:solidFill>
              <a:schemeClr val="accent4"/>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cxnSp>
          <p:nvCxnSpPr>
            <p:cNvPr id="1206" name="OTLSHAPE_M_608d62d92f4f4d228a03b6ea629bc55d_Connector1">
              <a:extLst>
                <a:ext uri="{FF2B5EF4-FFF2-40B4-BE49-F238E27FC236}">
                  <a16:creationId xmlns:a16="http://schemas.microsoft.com/office/drawing/2014/main" id="{2F7B6E4F-CAE4-42A7-8F5F-CF86C63FC453}"/>
                </a:ext>
              </a:extLst>
            </p:cNvPr>
            <p:cNvCxnSpPr/>
            <p:nvPr>
              <p:custDataLst>
                <p:tags r:id="rId27"/>
              </p:custDataLst>
            </p:nvPr>
          </p:nvCxnSpPr>
          <p:spPr>
            <a:xfrm flipV="1">
              <a:off x="6914575" y="2274449"/>
              <a:ext cx="0" cy="2352261"/>
            </a:xfrm>
            <a:prstGeom prst="line">
              <a:avLst/>
            </a:prstGeom>
            <a:ln w="9525" cap="flat" cmpd="sng" algn="ctr">
              <a:solidFill>
                <a:schemeClr val="accent1">
                  <a:alpha val="3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07" name="OTLSHAPE_M_608d62d92f4f4d228a03b6ea629bc55d_Shape">
              <a:extLst>
                <a:ext uri="{FF2B5EF4-FFF2-40B4-BE49-F238E27FC236}">
                  <a16:creationId xmlns:a16="http://schemas.microsoft.com/office/drawing/2014/main" id="{DED19DC9-A005-404E-8F21-75AAB13561C0}"/>
                </a:ext>
              </a:extLst>
            </p:cNvPr>
            <p:cNvSpPr/>
            <p:nvPr>
              <p:custDataLst>
                <p:tags r:id="rId28"/>
              </p:custDataLst>
            </p:nvPr>
          </p:nvSpPr>
          <p:spPr>
            <a:xfrm rot="5400000" flipV="1">
              <a:off x="6910057" y="2294638"/>
              <a:ext cx="142241" cy="101863"/>
            </a:xfrm>
            <a:prstGeom prst="flowChartMerge">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208" name="OTLSHAPE_M_608d62d92f4f4d228a03b6ea629bc55d_Title">
              <a:extLst>
                <a:ext uri="{FF2B5EF4-FFF2-40B4-BE49-F238E27FC236}">
                  <a16:creationId xmlns:a16="http://schemas.microsoft.com/office/drawing/2014/main" id="{950B5611-11CB-489F-B303-A4001146C66E}"/>
                </a:ext>
              </a:extLst>
            </p:cNvPr>
            <p:cNvSpPr txBox="1"/>
            <p:nvPr>
              <p:custDataLst>
                <p:tags r:id="rId29"/>
              </p:custDataLst>
            </p:nvPr>
          </p:nvSpPr>
          <p:spPr>
            <a:xfrm>
              <a:off x="7051697" y="2130258"/>
              <a:ext cx="846245" cy="146909"/>
            </a:xfrm>
            <a:prstGeom prst="rect">
              <a:avLst/>
            </a:prstGeom>
            <a:noFill/>
          </p:spPr>
          <p:txBody>
            <a:bodyPr vert="horz" wrap="square" lIns="0" tIns="0" rIns="0" bIns="0" rtlCol="0" anchor="ctr" anchorCtr="0">
              <a:normAutofit/>
            </a:bodyPr>
            <a:lstStyle/>
            <a:p>
              <a:pPr defTabSz="685800"/>
              <a:r>
                <a:rPr lang="en-US" sz="825" spc="-5" dirty="0">
                  <a:solidFill>
                    <a:srgbClr val="44546A"/>
                  </a:solidFill>
                  <a:latin typeface="Calibri Light" panose="020F0302020204030204"/>
                </a:rPr>
                <a:t>ICU: Discharge</a:t>
              </a:r>
            </a:p>
          </p:txBody>
        </p:sp>
        <p:cxnSp>
          <p:nvCxnSpPr>
            <p:cNvPr id="1209" name="OTLSHAPE_M_608d62d92f4f4d228a03b6ea629bc55d_Connector1">
              <a:extLst>
                <a:ext uri="{FF2B5EF4-FFF2-40B4-BE49-F238E27FC236}">
                  <a16:creationId xmlns:a16="http://schemas.microsoft.com/office/drawing/2014/main" id="{84906232-46FF-4DB0-A4D0-63787B7E4D23}"/>
                </a:ext>
              </a:extLst>
            </p:cNvPr>
            <p:cNvCxnSpPr/>
            <p:nvPr>
              <p:custDataLst>
                <p:tags r:id="rId30"/>
              </p:custDataLst>
            </p:nvPr>
          </p:nvCxnSpPr>
          <p:spPr>
            <a:xfrm flipV="1">
              <a:off x="9083249" y="2254704"/>
              <a:ext cx="0" cy="2352261"/>
            </a:xfrm>
            <a:prstGeom prst="line">
              <a:avLst/>
            </a:prstGeom>
            <a:ln w="9525" cap="flat" cmpd="sng" algn="ctr">
              <a:solidFill>
                <a:schemeClr val="accent1">
                  <a:alpha val="3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10" name="OTLSHAPE_M_608d62d92f4f4d228a03b6ea629bc55d_Shape">
              <a:extLst>
                <a:ext uri="{FF2B5EF4-FFF2-40B4-BE49-F238E27FC236}">
                  <a16:creationId xmlns:a16="http://schemas.microsoft.com/office/drawing/2014/main" id="{204F25A5-412E-4061-9415-8F54833E6C48}"/>
                </a:ext>
              </a:extLst>
            </p:cNvPr>
            <p:cNvSpPr/>
            <p:nvPr>
              <p:custDataLst>
                <p:tags r:id="rId31"/>
              </p:custDataLst>
            </p:nvPr>
          </p:nvSpPr>
          <p:spPr>
            <a:xfrm rot="5400000" flipV="1">
              <a:off x="9078731" y="2274893"/>
              <a:ext cx="142241" cy="101863"/>
            </a:xfrm>
            <a:prstGeom prst="flowChartMerge">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211" name="OTLSHAPE_M_608d62d92f4f4d228a03b6ea629bc55d_Title">
              <a:extLst>
                <a:ext uri="{FF2B5EF4-FFF2-40B4-BE49-F238E27FC236}">
                  <a16:creationId xmlns:a16="http://schemas.microsoft.com/office/drawing/2014/main" id="{523C1021-FDC2-45EA-AF04-B49A1D98819B}"/>
                </a:ext>
              </a:extLst>
            </p:cNvPr>
            <p:cNvSpPr txBox="1"/>
            <p:nvPr>
              <p:custDataLst>
                <p:tags r:id="rId32"/>
              </p:custDataLst>
            </p:nvPr>
          </p:nvSpPr>
          <p:spPr>
            <a:xfrm>
              <a:off x="9220371" y="2110513"/>
              <a:ext cx="846245" cy="146909"/>
            </a:xfrm>
            <a:prstGeom prst="rect">
              <a:avLst/>
            </a:prstGeom>
            <a:noFill/>
          </p:spPr>
          <p:txBody>
            <a:bodyPr vert="horz" wrap="square" lIns="0" tIns="0" rIns="0" bIns="0" rtlCol="0" anchor="ctr" anchorCtr="0">
              <a:normAutofit/>
            </a:bodyPr>
            <a:lstStyle/>
            <a:p>
              <a:pPr defTabSz="685800"/>
              <a:r>
                <a:rPr lang="en-US" sz="825" spc="-5" dirty="0">
                  <a:solidFill>
                    <a:srgbClr val="44546A"/>
                  </a:solidFill>
                  <a:latin typeface="Calibri Light" panose="020F0302020204030204"/>
                </a:rPr>
                <a:t>ICU: Admit</a:t>
              </a:r>
            </a:p>
          </p:txBody>
        </p:sp>
        <p:cxnSp>
          <p:nvCxnSpPr>
            <p:cNvPr id="1212" name="OTLSHAPE_M_608d62d92f4f4d228a03b6ea629bc55d_Connector1">
              <a:extLst>
                <a:ext uri="{FF2B5EF4-FFF2-40B4-BE49-F238E27FC236}">
                  <a16:creationId xmlns:a16="http://schemas.microsoft.com/office/drawing/2014/main" id="{33034D15-D953-4649-9867-42B97A892B8C}"/>
                </a:ext>
              </a:extLst>
            </p:cNvPr>
            <p:cNvCxnSpPr/>
            <p:nvPr>
              <p:custDataLst>
                <p:tags r:id="rId33"/>
              </p:custDataLst>
            </p:nvPr>
          </p:nvCxnSpPr>
          <p:spPr>
            <a:xfrm flipV="1">
              <a:off x="10567229" y="2257109"/>
              <a:ext cx="0" cy="2352261"/>
            </a:xfrm>
            <a:prstGeom prst="line">
              <a:avLst/>
            </a:prstGeom>
            <a:ln w="9525" cap="flat" cmpd="sng" algn="ctr">
              <a:solidFill>
                <a:schemeClr val="accent1">
                  <a:alpha val="3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13" name="OTLSHAPE_M_608d62d92f4f4d228a03b6ea629bc55d_Shape">
              <a:extLst>
                <a:ext uri="{FF2B5EF4-FFF2-40B4-BE49-F238E27FC236}">
                  <a16:creationId xmlns:a16="http://schemas.microsoft.com/office/drawing/2014/main" id="{20F83C6D-4A7D-4D4A-B344-E5570319B00A}"/>
                </a:ext>
              </a:extLst>
            </p:cNvPr>
            <p:cNvSpPr/>
            <p:nvPr>
              <p:custDataLst>
                <p:tags r:id="rId34"/>
              </p:custDataLst>
            </p:nvPr>
          </p:nvSpPr>
          <p:spPr>
            <a:xfrm rot="5400000" flipV="1">
              <a:off x="10562711" y="2277298"/>
              <a:ext cx="142241" cy="101863"/>
            </a:xfrm>
            <a:prstGeom prst="flowChartMerge">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685800"/>
              <a:endParaRPr lang="en-US" sz="1350">
                <a:solidFill>
                  <a:prstClr val="white"/>
                </a:solidFill>
                <a:latin typeface="Calibri Light" panose="020F0302020204030204"/>
              </a:endParaRPr>
            </a:p>
          </p:txBody>
        </p:sp>
        <p:sp>
          <p:nvSpPr>
            <p:cNvPr id="1214" name="OTLSHAPE_M_608d62d92f4f4d228a03b6ea629bc55d_Title">
              <a:extLst>
                <a:ext uri="{FF2B5EF4-FFF2-40B4-BE49-F238E27FC236}">
                  <a16:creationId xmlns:a16="http://schemas.microsoft.com/office/drawing/2014/main" id="{1023026C-6D0D-4874-B4AF-EE764EEF1F1F}"/>
                </a:ext>
              </a:extLst>
            </p:cNvPr>
            <p:cNvSpPr txBox="1"/>
            <p:nvPr>
              <p:custDataLst>
                <p:tags r:id="rId35"/>
              </p:custDataLst>
            </p:nvPr>
          </p:nvSpPr>
          <p:spPr>
            <a:xfrm>
              <a:off x="10704351" y="2112918"/>
              <a:ext cx="846245" cy="146909"/>
            </a:xfrm>
            <a:prstGeom prst="rect">
              <a:avLst/>
            </a:prstGeom>
            <a:noFill/>
          </p:spPr>
          <p:txBody>
            <a:bodyPr vert="horz" wrap="square" lIns="0" tIns="0" rIns="0" bIns="0" rtlCol="0" anchor="ctr" anchorCtr="0">
              <a:normAutofit/>
            </a:bodyPr>
            <a:lstStyle/>
            <a:p>
              <a:pPr defTabSz="685800"/>
              <a:r>
                <a:rPr lang="en-US" sz="825" spc="-5" dirty="0">
                  <a:solidFill>
                    <a:srgbClr val="44546A"/>
                  </a:solidFill>
                  <a:latin typeface="Calibri Light" panose="020F0302020204030204"/>
                </a:rPr>
                <a:t>ICU: Discharge</a:t>
              </a:r>
            </a:p>
          </p:txBody>
        </p:sp>
      </p:grpSp>
      <p:sp>
        <p:nvSpPr>
          <p:cNvPr id="3" name="Slide Number Placeholder 2">
            <a:extLst>
              <a:ext uri="{FF2B5EF4-FFF2-40B4-BE49-F238E27FC236}">
                <a16:creationId xmlns:a16="http://schemas.microsoft.com/office/drawing/2014/main" id="{7D3084D3-F02E-0C48-821D-B9EAE0BD50A4}"/>
              </a:ext>
            </a:extLst>
          </p:cNvPr>
          <p:cNvSpPr>
            <a:spLocks noGrp="1"/>
          </p:cNvSpPr>
          <p:nvPr>
            <p:ph type="sldNum" sz="quarter" idx="12"/>
          </p:nvPr>
        </p:nvSpPr>
        <p:spPr/>
        <p:txBody>
          <a:bodyPr/>
          <a:lstStyle/>
          <a:p>
            <a:pPr defTabSz="685800"/>
            <a:fld id="{C6A2A5A4-61F3-4089-B07C-8628588E5D38}" type="slidenum">
              <a:rPr lang="en-US">
                <a:solidFill>
                  <a:prstClr val="black">
                    <a:tint val="75000"/>
                  </a:prstClr>
                </a:solidFill>
              </a:rPr>
              <a:pPr defTabSz="685800"/>
              <a:t>31</a:t>
            </a:fld>
            <a:endParaRPr lang="en-US">
              <a:solidFill>
                <a:prstClr val="black">
                  <a:tint val="75000"/>
                </a:prstClr>
              </a:solidFill>
            </a:endParaRPr>
          </a:p>
        </p:txBody>
      </p:sp>
      <p:grpSp>
        <p:nvGrpSpPr>
          <p:cNvPr id="5" name="Group 4">
            <a:extLst>
              <a:ext uri="{FF2B5EF4-FFF2-40B4-BE49-F238E27FC236}">
                <a16:creationId xmlns:a16="http://schemas.microsoft.com/office/drawing/2014/main" id="{B2E925B4-88AD-0349-A81D-08C2722129C4}"/>
              </a:ext>
            </a:extLst>
          </p:cNvPr>
          <p:cNvGrpSpPr/>
          <p:nvPr/>
        </p:nvGrpSpPr>
        <p:grpSpPr>
          <a:xfrm>
            <a:off x="2810997" y="2125266"/>
            <a:ext cx="6333004" cy="3417574"/>
            <a:chOff x="3747995" y="1690688"/>
            <a:chExt cx="8444005" cy="4556765"/>
          </a:xfrm>
        </p:grpSpPr>
        <p:pic>
          <p:nvPicPr>
            <p:cNvPr id="377" name="Picture 376">
              <a:extLst>
                <a:ext uri="{FF2B5EF4-FFF2-40B4-BE49-F238E27FC236}">
                  <a16:creationId xmlns:a16="http://schemas.microsoft.com/office/drawing/2014/main" id="{FB2D8F0B-33BD-4442-B7BC-4148873C69B9}"/>
                </a:ext>
              </a:extLst>
            </p:cNvPr>
            <p:cNvPicPr>
              <a:picLocks noChangeAspect="1"/>
            </p:cNvPicPr>
            <p:nvPr/>
          </p:nvPicPr>
          <p:blipFill>
            <a:blip r:embed="rId363">
              <a:extLst>
                <a:ext uri="{28A0092B-C50C-407E-A947-70E740481C1C}">
                  <a14:useLocalDpi xmlns:a14="http://schemas.microsoft.com/office/drawing/2010/main" val="0"/>
                </a:ext>
              </a:extLst>
            </a:blip>
            <a:stretch>
              <a:fillRect/>
            </a:stretch>
          </p:blipFill>
          <p:spPr>
            <a:xfrm>
              <a:off x="3747995" y="1690688"/>
              <a:ext cx="8444005" cy="4556765"/>
            </a:xfrm>
            <a:prstGeom prst="rect">
              <a:avLst/>
            </a:prstGeom>
          </p:spPr>
        </p:pic>
        <p:sp>
          <p:nvSpPr>
            <p:cNvPr id="4" name="TextBox 3">
              <a:extLst>
                <a:ext uri="{FF2B5EF4-FFF2-40B4-BE49-F238E27FC236}">
                  <a16:creationId xmlns:a16="http://schemas.microsoft.com/office/drawing/2014/main" id="{9E145667-F48F-3E47-95CB-4D53C61B941C}"/>
                </a:ext>
              </a:extLst>
            </p:cNvPr>
            <p:cNvSpPr txBox="1"/>
            <p:nvPr/>
          </p:nvSpPr>
          <p:spPr>
            <a:xfrm rot="16200000">
              <a:off x="3585812" y="3271900"/>
              <a:ext cx="885285" cy="307776"/>
            </a:xfrm>
            <a:prstGeom prst="rect">
              <a:avLst/>
            </a:prstGeom>
            <a:noFill/>
          </p:spPr>
          <p:txBody>
            <a:bodyPr wrap="none" rtlCol="0">
              <a:spAutoFit/>
            </a:bodyPr>
            <a:lstStyle/>
            <a:p>
              <a:pPr defTabSz="685800"/>
              <a:r>
                <a:rPr lang="en-US" sz="900" dirty="0">
                  <a:solidFill>
                    <a:prstClr val="black">
                      <a:lumMod val="85000"/>
                      <a:lumOff val="15000"/>
                    </a:prstClr>
                  </a:solidFill>
                  <a:latin typeface="Calibri" panose="020F0502020204030204"/>
                </a:rPr>
                <a:t>Vital Signs</a:t>
              </a:r>
            </a:p>
          </p:txBody>
        </p:sp>
      </p:grpSp>
    </p:spTree>
    <p:extLst>
      <p:ext uri="{BB962C8B-B14F-4D97-AF65-F5344CB8AC3E}">
        <p14:creationId xmlns:p14="http://schemas.microsoft.com/office/powerpoint/2010/main" val="405886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734"/>
                                        </p:tgtEl>
                                        <p:attrNameLst>
                                          <p:attrName>style.visibility</p:attrName>
                                        </p:attrNameLst>
                                      </p:cBhvr>
                                      <p:to>
                                        <p:strVal val="visible"/>
                                      </p:to>
                                    </p:set>
                                    <p:animEffect transition="in" filter="fade">
                                      <p:cBhvr>
                                        <p:cTn id="9" dur="1000"/>
                                        <p:tgtEl>
                                          <p:spTgt spid="734"/>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956"/>
                                        </p:tgtEl>
                                        <p:attrNameLst>
                                          <p:attrName>style.visibility</p:attrName>
                                        </p:attrNameLst>
                                      </p:cBhvr>
                                      <p:to>
                                        <p:strVal val="visible"/>
                                      </p:to>
                                    </p:set>
                                    <p:animEffect transition="in" filter="fade">
                                      <p:cBhvr>
                                        <p:cTn id="13" dur="1000"/>
                                        <p:tgtEl>
                                          <p:spTgt spid="95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200"/>
                                        <p:tgtEl>
                                          <p:spTgt spid="1030"/>
                                        </p:tgtEl>
                                      </p:cBhvr>
                                    </p:animEffect>
                                  </p:childTnLst>
                                </p:cTn>
                              </p:par>
                            </p:childTnLst>
                          </p:cTn>
                        </p:par>
                        <p:par>
                          <p:cTn id="18" fill="hold">
                            <p:stCondLst>
                              <p:cond delay="2200"/>
                            </p:stCondLst>
                            <p:childTnLst>
                              <p:par>
                                <p:cTn id="19" presetID="10" presetClass="entr" presetSubtype="0" fill="hold" nodeType="afterEffect">
                                  <p:stCondLst>
                                    <p:cond delay="0"/>
                                  </p:stCondLst>
                                  <p:childTnLst>
                                    <p:set>
                                      <p:cBhvr>
                                        <p:cTn id="20" dur="1" fill="hold">
                                          <p:stCondLst>
                                            <p:cond delay="0"/>
                                          </p:stCondLst>
                                        </p:cTn>
                                        <p:tgtEl>
                                          <p:spTgt spid="1104"/>
                                        </p:tgtEl>
                                        <p:attrNameLst>
                                          <p:attrName>style.visibility</p:attrName>
                                        </p:attrNameLst>
                                      </p:cBhvr>
                                      <p:to>
                                        <p:strVal val="visible"/>
                                      </p:to>
                                    </p:set>
                                    <p:animEffect transition="in" filter="fade">
                                      <p:cBhvr>
                                        <p:cTn id="21" dur="200"/>
                                        <p:tgtEl>
                                          <p:spTgt spid="1104"/>
                                        </p:tgtEl>
                                      </p:cBhvr>
                                    </p:animEffect>
                                  </p:childTnLst>
                                </p:cTn>
                              </p:par>
                            </p:childTnLst>
                          </p:cTn>
                        </p:par>
                        <p:par>
                          <p:cTn id="22" fill="hold">
                            <p:stCondLst>
                              <p:cond delay="2400"/>
                            </p:stCondLst>
                            <p:childTnLst>
                              <p:par>
                                <p:cTn id="23" presetID="10" presetClass="entr" presetSubtype="0" fill="hold" nodeType="afterEffect">
                                  <p:stCondLst>
                                    <p:cond delay="0"/>
                                  </p:stCondLst>
                                  <p:childTnLst>
                                    <p:set>
                                      <p:cBhvr>
                                        <p:cTn id="24" dur="1" fill="hold">
                                          <p:stCondLst>
                                            <p:cond delay="0"/>
                                          </p:stCondLst>
                                        </p:cTn>
                                        <p:tgtEl>
                                          <p:spTgt spid="1178"/>
                                        </p:tgtEl>
                                        <p:attrNameLst>
                                          <p:attrName>style.visibility</p:attrName>
                                        </p:attrNameLst>
                                      </p:cBhvr>
                                      <p:to>
                                        <p:strVal val="visible"/>
                                      </p:to>
                                    </p:set>
                                    <p:animEffect transition="in" filter="fade">
                                      <p:cBhvr>
                                        <p:cTn id="25" dur="200"/>
                                        <p:tgtEl>
                                          <p:spTgt spid="1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2" name="Title 1"/>
          <p:cNvSpPr>
            <a:spLocks noGrp="1"/>
          </p:cNvSpPr>
          <p:nvPr>
            <p:ph type="title"/>
          </p:nvPr>
        </p:nvSpPr>
        <p:spPr>
          <a:xfrm>
            <a:off x="628650" y="1131094"/>
            <a:ext cx="7886700" cy="994172"/>
          </a:xfrm>
        </p:spPr>
        <p:txBody>
          <a:bodyPr>
            <a:normAutofit/>
          </a:bodyPr>
          <a:lstStyle/>
          <a:p>
            <a:r>
              <a:rPr lang="en-US" dirty="0">
                <a:latin typeface="Lora" pitchFamily="2" charset="77"/>
              </a:rPr>
              <a:t>Modeling</a:t>
            </a:r>
          </a:p>
        </p:txBody>
      </p:sp>
      <p:sp>
        <p:nvSpPr>
          <p:cNvPr id="35" name="Shape 300">
            <a:extLst>
              <a:ext uri="{FF2B5EF4-FFF2-40B4-BE49-F238E27FC236}">
                <a16:creationId xmlns:a16="http://schemas.microsoft.com/office/drawing/2014/main" id="{F6FDF7BF-75E1-1D45-BF87-880DDF39EED7}"/>
              </a:ext>
            </a:extLst>
          </p:cNvPr>
          <p:cNvSpPr/>
          <p:nvPr/>
        </p:nvSpPr>
        <p:spPr>
          <a:xfrm>
            <a:off x="403388" y="2905331"/>
            <a:ext cx="2759639" cy="872668"/>
          </a:xfrm>
          <a:prstGeom prst="flowChartAlternateProcess">
            <a:avLst/>
          </a:prstGeom>
          <a:noFill/>
          <a:ln w="57150" cap="flat" cmpd="sng">
            <a:solidFill>
              <a:srgbClr val="F8CD46"/>
            </a:solidFill>
            <a:prstDash val="solid"/>
            <a:round/>
            <a:headEnd type="none" w="sm" len="sm"/>
            <a:tailEnd type="none" w="sm" len="sm"/>
          </a:ln>
        </p:spPr>
        <p:txBody>
          <a:bodyPr spcFirstLastPara="1" wrap="square" lIns="91425" tIns="91425" rIns="91425" bIns="91425" anchor="ctr" anchorCtr="0">
            <a:normAutofit fontScale="77500" lnSpcReduction="20000"/>
          </a:bodyPr>
          <a:lstStyle/>
          <a:p>
            <a:pPr algn="ctr" defTabSz="685800"/>
            <a:r>
              <a:rPr lang="en-US" dirty="0">
                <a:solidFill>
                  <a:prstClr val="black"/>
                </a:solidFill>
                <a:latin typeface="Calibri Light" panose="020F0302020204030204" pitchFamily="34" charset="0"/>
                <a:cs typeface="Calibri Light" panose="020F0302020204030204" pitchFamily="34" charset="0"/>
              </a:rPr>
              <a:t>computational methods to extract knowledge for COPD treatment from care-paths of EHRs</a:t>
            </a:r>
          </a:p>
        </p:txBody>
      </p:sp>
      <p:sp>
        <p:nvSpPr>
          <p:cNvPr id="13" name="Rectangle 12">
            <a:extLst>
              <a:ext uri="{FF2B5EF4-FFF2-40B4-BE49-F238E27FC236}">
                <a16:creationId xmlns:a16="http://schemas.microsoft.com/office/drawing/2014/main" id="{6DA808CE-3AFE-9E42-B018-2B319416F4F5}"/>
              </a:ext>
            </a:extLst>
          </p:cNvPr>
          <p:cNvSpPr/>
          <p:nvPr/>
        </p:nvSpPr>
        <p:spPr>
          <a:xfrm>
            <a:off x="3998887" y="5178480"/>
            <a:ext cx="4262409" cy="507831"/>
          </a:xfrm>
          <a:prstGeom prst="rect">
            <a:avLst/>
          </a:prstGeom>
          <a:noFill/>
          <a:effectLst/>
        </p:spPr>
        <p:txBody>
          <a:bodyPr wrap="square">
            <a:spAutoFit/>
          </a:bodyPr>
          <a:lstStyle/>
          <a:p>
            <a:pPr defTabSz="685800"/>
            <a:r>
              <a:rPr lang="en-US" sz="1350" dirty="0">
                <a:solidFill>
                  <a:prstClr val="black"/>
                </a:solidFill>
                <a:latin typeface="Calibri Light" panose="020F0302020204030204"/>
              </a:rPr>
              <a:t>State transition diagram of exacerbation stages according to the GOLD classification of hospitalized patients</a:t>
            </a:r>
          </a:p>
        </p:txBody>
      </p:sp>
      <p:grpSp>
        <p:nvGrpSpPr>
          <p:cNvPr id="160" name="Group 159">
            <a:extLst>
              <a:ext uri="{FF2B5EF4-FFF2-40B4-BE49-F238E27FC236}">
                <a16:creationId xmlns:a16="http://schemas.microsoft.com/office/drawing/2014/main" id="{0FED955F-5EA0-B647-AEB2-C5B28D469516}"/>
              </a:ext>
            </a:extLst>
          </p:cNvPr>
          <p:cNvGrpSpPr/>
          <p:nvPr/>
        </p:nvGrpSpPr>
        <p:grpSpPr>
          <a:xfrm>
            <a:off x="4022993" y="2248054"/>
            <a:ext cx="4498061" cy="2588111"/>
            <a:chOff x="5153940" y="1227415"/>
            <a:chExt cx="6904709" cy="5082593"/>
          </a:xfrm>
          <a:noFill/>
        </p:grpSpPr>
        <p:grpSp>
          <p:nvGrpSpPr>
            <p:cNvPr id="159" name="Group 158">
              <a:extLst>
                <a:ext uri="{FF2B5EF4-FFF2-40B4-BE49-F238E27FC236}">
                  <a16:creationId xmlns:a16="http://schemas.microsoft.com/office/drawing/2014/main" id="{A6FB1454-34D5-234A-8118-EF47ECE7F8F3}"/>
                </a:ext>
              </a:extLst>
            </p:cNvPr>
            <p:cNvGrpSpPr/>
            <p:nvPr/>
          </p:nvGrpSpPr>
          <p:grpSpPr>
            <a:xfrm>
              <a:off x="5577861" y="1703500"/>
              <a:ext cx="6480788" cy="4606508"/>
              <a:chOff x="5577861" y="1703500"/>
              <a:chExt cx="6480788" cy="4606508"/>
            </a:xfrm>
            <a:grpFill/>
          </p:grpSpPr>
          <p:grpSp>
            <p:nvGrpSpPr>
              <p:cNvPr id="96" name="Group 95">
                <a:extLst>
                  <a:ext uri="{FF2B5EF4-FFF2-40B4-BE49-F238E27FC236}">
                    <a16:creationId xmlns:a16="http://schemas.microsoft.com/office/drawing/2014/main" id="{DF9406BF-4DC2-BE4B-A2EF-6BE8137A2052}"/>
                  </a:ext>
                </a:extLst>
              </p:cNvPr>
              <p:cNvGrpSpPr/>
              <p:nvPr/>
            </p:nvGrpSpPr>
            <p:grpSpPr>
              <a:xfrm>
                <a:off x="5577861" y="1703500"/>
                <a:ext cx="6480788" cy="1751865"/>
                <a:chOff x="5311160" y="2730773"/>
                <a:chExt cx="6982207" cy="1910848"/>
              </a:xfrm>
              <a:grpFill/>
            </p:grpSpPr>
            <p:sp>
              <p:nvSpPr>
                <p:cNvPr id="18" name="Freeform 17">
                  <a:extLst>
                    <a:ext uri="{FF2B5EF4-FFF2-40B4-BE49-F238E27FC236}">
                      <a16:creationId xmlns:a16="http://schemas.microsoft.com/office/drawing/2014/main" id="{66CE1485-FD1E-D44D-82F3-7B444C6EA5DD}"/>
                    </a:ext>
                  </a:extLst>
                </p:cNvPr>
                <p:cNvSpPr/>
                <p:nvPr/>
              </p:nvSpPr>
              <p:spPr>
                <a:xfrm>
                  <a:off x="5311160" y="2730773"/>
                  <a:ext cx="1975313" cy="1910848"/>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grpFill/>
                <a:ln>
                  <a:solidFill>
                    <a:schemeClr val="tx1"/>
                  </a:solidFill>
                </a:ln>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37092" tIns="237092" rIns="237092" bIns="237092" numCol="1" spcCol="1270" anchor="ctr" anchorCtr="0">
                  <a:noAutofit/>
                </a:bodyPr>
                <a:lstStyle/>
                <a:p>
                  <a:pPr algn="ctr" defTabSz="1333467">
                    <a:lnSpc>
                      <a:spcPct val="90000"/>
                    </a:lnSpc>
                    <a:spcBef>
                      <a:spcPct val="0"/>
                    </a:spcBef>
                    <a:spcAft>
                      <a:spcPct val="35000"/>
                    </a:spcAft>
                  </a:pPr>
                  <a:r>
                    <a:rPr lang="en-US" sz="1050" dirty="0">
                      <a:solidFill>
                        <a:prstClr val="black"/>
                      </a:solidFill>
                      <a:latin typeface="Calibri Light" panose="020F0302020204030204"/>
                    </a:rPr>
                    <a:t>No respiratory </a:t>
                  </a:r>
                </a:p>
                <a:p>
                  <a:pPr algn="ctr" defTabSz="1333467">
                    <a:lnSpc>
                      <a:spcPct val="90000"/>
                    </a:lnSpc>
                    <a:spcBef>
                      <a:spcPct val="0"/>
                    </a:spcBef>
                    <a:spcAft>
                      <a:spcPct val="35000"/>
                    </a:spcAft>
                  </a:pPr>
                  <a:r>
                    <a:rPr lang="en-US" sz="1050" dirty="0">
                      <a:solidFill>
                        <a:prstClr val="black"/>
                      </a:solidFill>
                      <a:latin typeface="Calibri Light" panose="020F0302020204030204"/>
                    </a:rPr>
                    <a:t>failure</a:t>
                  </a:r>
                </a:p>
              </p:txBody>
            </p:sp>
            <p:sp>
              <p:nvSpPr>
                <p:cNvPr id="20" name="Freeform 19">
                  <a:extLst>
                    <a:ext uri="{FF2B5EF4-FFF2-40B4-BE49-F238E27FC236}">
                      <a16:creationId xmlns:a16="http://schemas.microsoft.com/office/drawing/2014/main" id="{A3844166-76B4-6041-BC0E-88719E680A12}"/>
                    </a:ext>
                  </a:extLst>
                </p:cNvPr>
                <p:cNvSpPr/>
                <p:nvPr/>
              </p:nvSpPr>
              <p:spPr>
                <a:xfrm>
                  <a:off x="7814607" y="2730773"/>
                  <a:ext cx="1975313" cy="1910848"/>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grpFill/>
                <a:ln>
                  <a:solidFill>
                    <a:schemeClr val="tx1"/>
                  </a:solidFill>
                </a:ln>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37092" tIns="237092" rIns="237092" bIns="237092" numCol="1" spcCol="1270" anchor="ctr" anchorCtr="0">
                  <a:noAutofit/>
                </a:bodyPr>
                <a:lstStyle/>
                <a:p>
                  <a:pPr algn="ctr" defTabSz="685800">
                    <a:buClr>
                      <a:prstClr val="black"/>
                    </a:buClr>
                    <a:buSzPts val="1400"/>
                  </a:pPr>
                  <a:r>
                    <a:rPr lang="en-US" sz="1050" dirty="0">
                      <a:solidFill>
                        <a:prstClr val="black"/>
                      </a:solidFill>
                      <a:latin typeface="Calibri Light" panose="020F0302020204030204"/>
                    </a:rPr>
                    <a:t>*ARF</a:t>
                  </a:r>
                </a:p>
                <a:p>
                  <a:pPr algn="ctr" defTabSz="685800">
                    <a:buClr>
                      <a:prstClr val="black"/>
                    </a:buClr>
                    <a:buSzPts val="1400"/>
                  </a:pPr>
                  <a:r>
                    <a:rPr lang="en-US" sz="1050" i="1" dirty="0">
                      <a:solidFill>
                        <a:prstClr val="black"/>
                      </a:solidFill>
                      <a:latin typeface="Calibri Light" panose="020F0302020204030204"/>
                    </a:rPr>
                    <a:t>non-life-threatening</a:t>
                  </a:r>
                </a:p>
              </p:txBody>
            </p:sp>
            <p:sp>
              <p:nvSpPr>
                <p:cNvPr id="22" name="Freeform 21">
                  <a:extLst>
                    <a:ext uri="{FF2B5EF4-FFF2-40B4-BE49-F238E27FC236}">
                      <a16:creationId xmlns:a16="http://schemas.microsoft.com/office/drawing/2014/main" id="{DD55A4FD-3CAC-1B46-8633-5116C72F995D}"/>
                    </a:ext>
                  </a:extLst>
                </p:cNvPr>
                <p:cNvSpPr/>
                <p:nvPr/>
              </p:nvSpPr>
              <p:spPr>
                <a:xfrm>
                  <a:off x="10318052" y="2730773"/>
                  <a:ext cx="1975315" cy="1910848"/>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grpFill/>
                <a:ln>
                  <a:solidFill>
                    <a:schemeClr val="tx1"/>
                  </a:solidFill>
                </a:ln>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37092" tIns="237092" rIns="237092" bIns="237092" numCol="1" spcCol="1270" anchor="ctr" anchorCtr="0">
                  <a:noAutofit/>
                </a:bodyPr>
                <a:lstStyle/>
                <a:p>
                  <a:pPr algn="ctr" defTabSz="685800">
                    <a:buClr>
                      <a:prstClr val="black"/>
                    </a:buClr>
                    <a:buSzPts val="1400"/>
                  </a:pPr>
                  <a:r>
                    <a:rPr lang="en-US" sz="1050" dirty="0">
                      <a:solidFill>
                        <a:prstClr val="black"/>
                      </a:solidFill>
                      <a:latin typeface="Calibri Light" panose="020F0302020204030204"/>
                    </a:rPr>
                    <a:t>*ARF</a:t>
                  </a:r>
                </a:p>
                <a:p>
                  <a:pPr algn="ctr" defTabSz="685800">
                    <a:buClr>
                      <a:prstClr val="black"/>
                    </a:buClr>
                    <a:buSzPts val="1400"/>
                  </a:pPr>
                  <a:r>
                    <a:rPr lang="en-US" sz="1050" i="1" dirty="0">
                      <a:solidFill>
                        <a:prstClr val="black"/>
                      </a:solidFill>
                      <a:latin typeface="Calibri Light" panose="020F0302020204030204"/>
                    </a:rPr>
                    <a:t>life-threatening</a:t>
                  </a:r>
                </a:p>
              </p:txBody>
            </p:sp>
          </p:grpSp>
          <p:sp>
            <p:nvSpPr>
              <p:cNvPr id="97" name="Oval 96">
                <a:extLst>
                  <a:ext uri="{FF2B5EF4-FFF2-40B4-BE49-F238E27FC236}">
                    <a16:creationId xmlns:a16="http://schemas.microsoft.com/office/drawing/2014/main" id="{94F8FB7D-079E-4E45-886D-1FFF9D5DDA5A}"/>
                  </a:ext>
                </a:extLst>
              </p:cNvPr>
              <p:cNvSpPr/>
              <p:nvPr/>
            </p:nvSpPr>
            <p:spPr bwMode="auto">
              <a:xfrm>
                <a:off x="9926179" y="5207230"/>
                <a:ext cx="1427621" cy="1102778"/>
              </a:xfrm>
              <a:prstGeom prst="ellipse">
                <a:avLst/>
              </a:prstGeom>
              <a:grpFill/>
              <a:ln w="19050">
                <a:solidFill>
                  <a:schemeClr val="tx1"/>
                </a:solidFill>
              </a:ln>
              <a:effectLst/>
              <a:scene3d>
                <a:camera prst="orthographicFront"/>
                <a:lightRig rig="threePt" dir="t"/>
              </a:scene3d>
              <a:sp3d/>
            </p:spPr>
            <p:txBody>
              <a:bodyPr vert="horz" wrap="square" lIns="68580" tIns="34290" rIns="68580" bIns="34290" numCol="1" rtlCol="0" anchor="ctr" anchorCtr="0" compatLnSpc="1">
                <a:prstTxWarp prst="textNoShape">
                  <a:avLst/>
                </a:prstTxWarp>
                <a:noAutofit/>
              </a:bodyPr>
              <a:lstStyle/>
              <a:p>
                <a:pPr algn="ctr" defTabSz="685800"/>
                <a:r>
                  <a:rPr lang="en-US" sz="900" dirty="0">
                    <a:solidFill>
                      <a:prstClr val="black"/>
                    </a:solidFill>
                    <a:latin typeface="Calibri Light" panose="020F0302020204030204"/>
                  </a:rPr>
                  <a:t>Discharge</a:t>
                </a:r>
              </a:p>
            </p:txBody>
          </p:sp>
        </p:grpSp>
        <p:grpSp>
          <p:nvGrpSpPr>
            <p:cNvPr id="157" name="Group 156">
              <a:extLst>
                <a:ext uri="{FF2B5EF4-FFF2-40B4-BE49-F238E27FC236}">
                  <a16:creationId xmlns:a16="http://schemas.microsoft.com/office/drawing/2014/main" id="{3FCF032D-90F2-8548-ADDB-ABEF1242A001}"/>
                </a:ext>
              </a:extLst>
            </p:cNvPr>
            <p:cNvGrpSpPr/>
            <p:nvPr/>
          </p:nvGrpSpPr>
          <p:grpSpPr>
            <a:xfrm>
              <a:off x="5153940" y="1227415"/>
              <a:ext cx="5987979" cy="3979815"/>
              <a:chOff x="5153940" y="1227415"/>
              <a:chExt cx="5987979" cy="3979815"/>
            </a:xfrm>
            <a:grpFill/>
          </p:grpSpPr>
          <p:sp>
            <p:nvSpPr>
              <p:cNvPr id="121" name="Arc 120">
                <a:extLst>
                  <a:ext uri="{FF2B5EF4-FFF2-40B4-BE49-F238E27FC236}">
                    <a16:creationId xmlns:a16="http://schemas.microsoft.com/office/drawing/2014/main" id="{12E8522B-EFCE-1545-8E55-31C36B2BC924}"/>
                  </a:ext>
                </a:extLst>
              </p:cNvPr>
              <p:cNvSpPr/>
              <p:nvPr/>
            </p:nvSpPr>
            <p:spPr>
              <a:xfrm rot="21198153">
                <a:off x="5153940" y="1227415"/>
                <a:ext cx="1043886" cy="889975"/>
              </a:xfrm>
              <a:prstGeom prst="arc">
                <a:avLst>
                  <a:gd name="adj1" fmla="val 5617032"/>
                  <a:gd name="adj2" fmla="val 0"/>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normAutofit/>
              </a:bodyPr>
              <a:lstStyle/>
              <a:p>
                <a:pPr algn="ctr" defTabSz="685800"/>
                <a:endParaRPr lang="en-US" sz="1350">
                  <a:solidFill>
                    <a:prstClr val="black"/>
                  </a:solidFill>
                  <a:latin typeface="Calibri" panose="020F0502020204030204"/>
                </a:endParaRPr>
              </a:p>
            </p:txBody>
          </p:sp>
          <p:sp>
            <p:nvSpPr>
              <p:cNvPr id="122" name="Arc 121">
                <a:extLst>
                  <a:ext uri="{FF2B5EF4-FFF2-40B4-BE49-F238E27FC236}">
                    <a16:creationId xmlns:a16="http://schemas.microsoft.com/office/drawing/2014/main" id="{C6741BF7-A9A9-3A46-B8E9-A094145652E5}"/>
                  </a:ext>
                </a:extLst>
              </p:cNvPr>
              <p:cNvSpPr/>
              <p:nvPr/>
            </p:nvSpPr>
            <p:spPr>
              <a:xfrm rot="21198153">
                <a:off x="7484964" y="1227415"/>
                <a:ext cx="1043886" cy="889975"/>
              </a:xfrm>
              <a:prstGeom prst="arc">
                <a:avLst>
                  <a:gd name="adj1" fmla="val 5617032"/>
                  <a:gd name="adj2" fmla="val 0"/>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normAutofit/>
              </a:bodyPr>
              <a:lstStyle/>
              <a:p>
                <a:pPr algn="ctr" defTabSz="685800"/>
                <a:endParaRPr lang="en-US" sz="1350">
                  <a:solidFill>
                    <a:prstClr val="black"/>
                  </a:solidFill>
                  <a:latin typeface="Calibri" panose="020F0502020204030204"/>
                </a:endParaRPr>
              </a:p>
            </p:txBody>
          </p:sp>
          <p:sp>
            <p:nvSpPr>
              <p:cNvPr id="123" name="Arc 122">
                <a:extLst>
                  <a:ext uri="{FF2B5EF4-FFF2-40B4-BE49-F238E27FC236}">
                    <a16:creationId xmlns:a16="http://schemas.microsoft.com/office/drawing/2014/main" id="{F91D8DAF-57EC-3541-B984-E6E7BD5B4AB5}"/>
                  </a:ext>
                </a:extLst>
              </p:cNvPr>
              <p:cNvSpPr/>
              <p:nvPr/>
            </p:nvSpPr>
            <p:spPr>
              <a:xfrm rot="21198153">
                <a:off x="9793873" y="1227415"/>
                <a:ext cx="1043886" cy="889975"/>
              </a:xfrm>
              <a:prstGeom prst="arc">
                <a:avLst>
                  <a:gd name="adj1" fmla="val 5617032"/>
                  <a:gd name="adj2" fmla="val 0"/>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normAutofit/>
              </a:bodyPr>
              <a:lstStyle/>
              <a:p>
                <a:pPr algn="ctr" defTabSz="685800"/>
                <a:endParaRPr lang="en-US" sz="1350">
                  <a:solidFill>
                    <a:prstClr val="black"/>
                  </a:solidFill>
                  <a:latin typeface="Calibri" panose="020F0502020204030204"/>
                </a:endParaRPr>
              </a:p>
            </p:txBody>
          </p:sp>
          <p:cxnSp>
            <p:nvCxnSpPr>
              <p:cNvPr id="125" name="Straight Arrow Connector 124">
                <a:extLst>
                  <a:ext uri="{FF2B5EF4-FFF2-40B4-BE49-F238E27FC236}">
                    <a16:creationId xmlns:a16="http://schemas.microsoft.com/office/drawing/2014/main" id="{A0F91FB2-12A2-9D4C-BF8E-C36380DB904C}"/>
                  </a:ext>
                </a:extLst>
              </p:cNvPr>
              <p:cNvCxnSpPr>
                <a:stCxn id="18" idx="2"/>
                <a:endCxn id="20" idx="0"/>
              </p:cNvCxnSpPr>
              <p:nvPr/>
            </p:nvCxnSpPr>
            <p:spPr>
              <a:xfrm>
                <a:off x="7411320" y="2579433"/>
                <a:ext cx="490206" cy="0"/>
              </a:xfrm>
              <a:prstGeom prst="straightConnector1">
                <a:avLst/>
              </a:prstGeom>
              <a:grpFill/>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B75F225-690F-A548-A0F9-833F593AC181}"/>
                  </a:ext>
                </a:extLst>
              </p:cNvPr>
              <p:cNvCxnSpPr>
                <a:stCxn id="20" idx="2"/>
                <a:endCxn id="22" idx="0"/>
              </p:cNvCxnSpPr>
              <p:nvPr/>
            </p:nvCxnSpPr>
            <p:spPr>
              <a:xfrm>
                <a:off x="9734985" y="2579433"/>
                <a:ext cx="490204" cy="0"/>
              </a:xfrm>
              <a:prstGeom prst="straightConnector1">
                <a:avLst/>
              </a:prstGeom>
              <a:grpFill/>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81828C24-8BE0-A640-A500-74E4331F9610}"/>
                  </a:ext>
                </a:extLst>
              </p:cNvPr>
              <p:cNvCxnSpPr>
                <a:cxnSpLocks/>
                <a:stCxn id="18" idx="3"/>
                <a:endCxn id="97" idx="0"/>
              </p:cNvCxnSpPr>
              <p:nvPr/>
            </p:nvCxnSpPr>
            <p:spPr>
              <a:xfrm>
                <a:off x="6494590" y="3455365"/>
                <a:ext cx="4145400" cy="1751865"/>
              </a:xfrm>
              <a:prstGeom prst="straightConnector1">
                <a:avLst/>
              </a:prstGeom>
              <a:grpFill/>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95E64A0-C4CF-554D-AF17-72868429F6CF}"/>
                  </a:ext>
                </a:extLst>
              </p:cNvPr>
              <p:cNvCxnSpPr>
                <a:cxnSpLocks/>
                <a:stCxn id="20" idx="3"/>
              </p:cNvCxnSpPr>
              <p:nvPr/>
            </p:nvCxnSpPr>
            <p:spPr>
              <a:xfrm>
                <a:off x="8818256" y="3455365"/>
                <a:ext cx="1880207" cy="1751865"/>
              </a:xfrm>
              <a:prstGeom prst="straightConnector1">
                <a:avLst/>
              </a:prstGeom>
              <a:grpFill/>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71E9CEA5-E4F4-C146-8179-0DDE3482B997}"/>
                  </a:ext>
                </a:extLst>
              </p:cNvPr>
              <p:cNvCxnSpPr>
                <a:cxnSpLocks/>
                <a:stCxn id="22" idx="3"/>
              </p:cNvCxnSpPr>
              <p:nvPr/>
            </p:nvCxnSpPr>
            <p:spPr>
              <a:xfrm flipH="1">
                <a:off x="10664367" y="3455365"/>
                <a:ext cx="477552" cy="1751865"/>
              </a:xfrm>
              <a:prstGeom prst="straightConnector1">
                <a:avLst/>
              </a:prstGeom>
              <a:grpFill/>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161" name="TextBox 160">
            <a:extLst>
              <a:ext uri="{FF2B5EF4-FFF2-40B4-BE49-F238E27FC236}">
                <a16:creationId xmlns:a16="http://schemas.microsoft.com/office/drawing/2014/main" id="{17B99B52-B9E5-2A49-948F-B7EA75ACC2ED}"/>
              </a:ext>
            </a:extLst>
          </p:cNvPr>
          <p:cNvSpPr txBox="1"/>
          <p:nvPr/>
        </p:nvSpPr>
        <p:spPr>
          <a:xfrm>
            <a:off x="1228727" y="4286250"/>
            <a:ext cx="184731" cy="300082"/>
          </a:xfrm>
          <a:prstGeom prst="rect">
            <a:avLst/>
          </a:prstGeom>
          <a:noFill/>
        </p:spPr>
        <p:txBody>
          <a:bodyPr wrap="none" rtlCol="0">
            <a:spAutoFit/>
          </a:bodyPr>
          <a:lstStyle/>
          <a:p>
            <a:pPr defTabSz="685800"/>
            <a:endParaRPr lang="en-US" sz="1350" dirty="0">
              <a:solidFill>
                <a:prstClr val="black"/>
              </a:solidFill>
              <a:latin typeface="Calibri" panose="020F0502020204030204"/>
            </a:endParaRPr>
          </a:p>
        </p:txBody>
      </p:sp>
      <p:sp>
        <p:nvSpPr>
          <p:cNvPr id="28" name="Rectangle 27">
            <a:extLst>
              <a:ext uri="{FF2B5EF4-FFF2-40B4-BE49-F238E27FC236}">
                <a16:creationId xmlns:a16="http://schemas.microsoft.com/office/drawing/2014/main" id="{D0BDEEB9-295D-8146-ACD2-EAA1DD8D2E9D}"/>
              </a:ext>
            </a:extLst>
          </p:cNvPr>
          <p:cNvSpPr/>
          <p:nvPr/>
        </p:nvSpPr>
        <p:spPr>
          <a:xfrm>
            <a:off x="490222" y="5561576"/>
            <a:ext cx="3155949" cy="369332"/>
          </a:xfrm>
          <a:prstGeom prst="rect">
            <a:avLst/>
          </a:prstGeom>
        </p:spPr>
        <p:txBody>
          <a:bodyPr wrap="square">
            <a:spAutoFit/>
          </a:bodyPr>
          <a:lstStyle/>
          <a:p>
            <a:pPr defTabSz="685800">
              <a:buClr>
                <a:prstClr val="black"/>
              </a:buClr>
              <a:buSzPts val="1600"/>
            </a:pPr>
            <a:r>
              <a:rPr lang="en-US" i="1" dirty="0">
                <a:solidFill>
                  <a:prstClr val="black"/>
                </a:solidFill>
                <a:latin typeface="Calibri Light" panose="020F0302020204030204"/>
              </a:rPr>
              <a:t>*ARF = Acute respiratory failure </a:t>
            </a:r>
          </a:p>
        </p:txBody>
      </p:sp>
      <p:sp>
        <p:nvSpPr>
          <p:cNvPr id="3" name="Slide Number Placeholder 2">
            <a:extLst>
              <a:ext uri="{FF2B5EF4-FFF2-40B4-BE49-F238E27FC236}">
                <a16:creationId xmlns:a16="http://schemas.microsoft.com/office/drawing/2014/main" id="{4F6890B2-6A7D-C14C-BFA9-4A023994B17D}"/>
              </a:ext>
            </a:extLst>
          </p:cNvPr>
          <p:cNvSpPr>
            <a:spLocks noGrp="1"/>
          </p:cNvSpPr>
          <p:nvPr>
            <p:ph type="sldNum" sz="quarter" idx="12"/>
          </p:nvPr>
        </p:nvSpPr>
        <p:spPr/>
        <p:txBody>
          <a:bodyPr/>
          <a:lstStyle/>
          <a:p>
            <a:pPr defTabSz="685800"/>
            <a:fld id="{C6A2A5A4-61F3-4089-B07C-8628588E5D38}" type="slidenum">
              <a:rPr lang="en-US">
                <a:solidFill>
                  <a:prstClr val="black">
                    <a:tint val="75000"/>
                  </a:prstClr>
                </a:solidFill>
              </a:rPr>
              <a:pPr defTabSz="685800"/>
              <a:t>32</a:t>
            </a:fld>
            <a:endParaRPr lang="en-US">
              <a:solidFill>
                <a:prstClr val="black">
                  <a:tint val="75000"/>
                </a:prstClr>
              </a:solidFill>
            </a:endParaRPr>
          </a:p>
        </p:txBody>
      </p:sp>
    </p:spTree>
    <p:extLst>
      <p:ext uri="{BB962C8B-B14F-4D97-AF65-F5344CB8AC3E}">
        <p14:creationId xmlns:p14="http://schemas.microsoft.com/office/powerpoint/2010/main" val="2746561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B99B6C-BC76-458B-A4A5-D18E382F9C07}"/>
              </a:ext>
            </a:extLst>
          </p:cNvPr>
          <p:cNvSpPr>
            <a:spLocks noGrp="1"/>
          </p:cNvSpPr>
          <p:nvPr>
            <p:ph idx="1"/>
          </p:nvPr>
        </p:nvSpPr>
        <p:spPr>
          <a:xfrm>
            <a:off x="1350745" y="3186631"/>
            <a:ext cx="6229350" cy="725843"/>
          </a:xfrm>
        </p:spPr>
        <p:txBody>
          <a:bodyPr>
            <a:normAutofit/>
          </a:bodyPr>
          <a:lstStyle/>
          <a:p>
            <a:pPr marL="0" indent="0" algn="ctr">
              <a:buNone/>
            </a:pPr>
            <a:r>
              <a:rPr lang="en-US" sz="2100" dirty="0"/>
              <a:t>Data Infrastructure</a:t>
            </a:r>
          </a:p>
        </p:txBody>
      </p:sp>
    </p:spTree>
    <p:extLst>
      <p:ext uri="{BB962C8B-B14F-4D97-AF65-F5344CB8AC3E}">
        <p14:creationId xmlns:p14="http://schemas.microsoft.com/office/powerpoint/2010/main" val="382532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solidFill>
                  <a:schemeClr val="tx1"/>
                </a:solidFill>
              </a:rPr>
              <a:t>Research to translation: big data in healthcare</a:t>
            </a:r>
          </a:p>
        </p:txBody>
      </p:sp>
      <p:sp>
        <p:nvSpPr>
          <p:cNvPr id="5" name="Circular Arrow 4"/>
          <p:cNvSpPr/>
          <p:nvPr/>
        </p:nvSpPr>
        <p:spPr>
          <a:xfrm>
            <a:off x="2146852" y="1515074"/>
            <a:ext cx="4034753" cy="4034753"/>
          </a:xfrm>
          <a:prstGeom prst="circularArrow">
            <a:avLst>
              <a:gd name="adj1" fmla="val 5544"/>
              <a:gd name="adj2" fmla="val 330680"/>
              <a:gd name="adj3" fmla="val 13767645"/>
              <a:gd name="adj4" fmla="val 17391005"/>
              <a:gd name="adj5" fmla="val 5757"/>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5"/>
          <p:cNvSpPr/>
          <p:nvPr/>
        </p:nvSpPr>
        <p:spPr>
          <a:xfrm>
            <a:off x="3216193" y="1540807"/>
            <a:ext cx="1896070" cy="948035"/>
          </a:xfrm>
          <a:custGeom>
            <a:avLst/>
            <a:gdLst>
              <a:gd name="connsiteX0" fmla="*/ 0 w 2528093"/>
              <a:gd name="connsiteY0" fmla="*/ 210679 h 1264046"/>
              <a:gd name="connsiteX1" fmla="*/ 210679 w 2528093"/>
              <a:gd name="connsiteY1" fmla="*/ 0 h 1264046"/>
              <a:gd name="connsiteX2" fmla="*/ 2317414 w 2528093"/>
              <a:gd name="connsiteY2" fmla="*/ 0 h 1264046"/>
              <a:gd name="connsiteX3" fmla="*/ 2528093 w 2528093"/>
              <a:gd name="connsiteY3" fmla="*/ 210679 h 1264046"/>
              <a:gd name="connsiteX4" fmla="*/ 2528093 w 2528093"/>
              <a:gd name="connsiteY4" fmla="*/ 1053367 h 1264046"/>
              <a:gd name="connsiteX5" fmla="*/ 2317414 w 2528093"/>
              <a:gd name="connsiteY5" fmla="*/ 1264046 h 1264046"/>
              <a:gd name="connsiteX6" fmla="*/ 210679 w 2528093"/>
              <a:gd name="connsiteY6" fmla="*/ 1264046 h 1264046"/>
              <a:gd name="connsiteX7" fmla="*/ 0 w 2528093"/>
              <a:gd name="connsiteY7" fmla="*/ 1053367 h 1264046"/>
              <a:gd name="connsiteX8" fmla="*/ 0 w 2528093"/>
              <a:gd name="connsiteY8" fmla="*/ 210679 h 126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8093" h="1264046">
                <a:moveTo>
                  <a:pt x="0" y="210679"/>
                </a:moveTo>
                <a:cubicBezTo>
                  <a:pt x="0" y="94324"/>
                  <a:pt x="94324" y="0"/>
                  <a:pt x="210679" y="0"/>
                </a:cubicBezTo>
                <a:lnTo>
                  <a:pt x="2317414" y="0"/>
                </a:lnTo>
                <a:cubicBezTo>
                  <a:pt x="2433769" y="0"/>
                  <a:pt x="2528093" y="94324"/>
                  <a:pt x="2528093" y="210679"/>
                </a:cubicBezTo>
                <a:lnTo>
                  <a:pt x="2528093" y="1053367"/>
                </a:lnTo>
                <a:cubicBezTo>
                  <a:pt x="2528093" y="1169722"/>
                  <a:pt x="2433769" y="1264046"/>
                  <a:pt x="2317414" y="1264046"/>
                </a:cubicBezTo>
                <a:lnTo>
                  <a:pt x="210679" y="1264046"/>
                </a:lnTo>
                <a:cubicBezTo>
                  <a:pt x="94324" y="1264046"/>
                  <a:pt x="0" y="1169722"/>
                  <a:pt x="0" y="1053367"/>
                </a:cubicBezTo>
                <a:lnTo>
                  <a:pt x="0" y="210679"/>
                </a:lnTo>
                <a:close/>
              </a:path>
            </a:pathLst>
          </a:custGeom>
          <a:solidFill>
            <a:schemeClr val="bg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2002" tIns="112002" rIns="112002" bIns="112002" numCol="1" spcCol="1270" anchor="ctr" anchorCtr="0">
            <a:noAutofit/>
          </a:bodyPr>
          <a:lstStyle/>
          <a:p>
            <a:pPr algn="ctr" defTabSz="766763">
              <a:lnSpc>
                <a:spcPct val="90000"/>
              </a:lnSpc>
              <a:spcBef>
                <a:spcPct val="0"/>
              </a:spcBef>
              <a:spcAft>
                <a:spcPct val="35000"/>
              </a:spcAft>
            </a:pPr>
            <a:r>
              <a:rPr lang="en-US" sz="1725" dirty="0">
                <a:solidFill>
                  <a:schemeClr val="tx1"/>
                </a:solidFill>
              </a:rPr>
              <a:t>Big Data Preprocess</a:t>
            </a:r>
          </a:p>
        </p:txBody>
      </p:sp>
      <p:sp>
        <p:nvSpPr>
          <p:cNvPr id="7" name="Freeform 6"/>
          <p:cNvSpPr/>
          <p:nvPr/>
        </p:nvSpPr>
        <p:spPr>
          <a:xfrm>
            <a:off x="4852559" y="2729697"/>
            <a:ext cx="1896070" cy="948035"/>
          </a:xfrm>
          <a:custGeom>
            <a:avLst/>
            <a:gdLst>
              <a:gd name="connsiteX0" fmla="*/ 0 w 2528093"/>
              <a:gd name="connsiteY0" fmla="*/ 210679 h 1264046"/>
              <a:gd name="connsiteX1" fmla="*/ 210679 w 2528093"/>
              <a:gd name="connsiteY1" fmla="*/ 0 h 1264046"/>
              <a:gd name="connsiteX2" fmla="*/ 2317414 w 2528093"/>
              <a:gd name="connsiteY2" fmla="*/ 0 h 1264046"/>
              <a:gd name="connsiteX3" fmla="*/ 2528093 w 2528093"/>
              <a:gd name="connsiteY3" fmla="*/ 210679 h 1264046"/>
              <a:gd name="connsiteX4" fmla="*/ 2528093 w 2528093"/>
              <a:gd name="connsiteY4" fmla="*/ 1053367 h 1264046"/>
              <a:gd name="connsiteX5" fmla="*/ 2317414 w 2528093"/>
              <a:gd name="connsiteY5" fmla="*/ 1264046 h 1264046"/>
              <a:gd name="connsiteX6" fmla="*/ 210679 w 2528093"/>
              <a:gd name="connsiteY6" fmla="*/ 1264046 h 1264046"/>
              <a:gd name="connsiteX7" fmla="*/ 0 w 2528093"/>
              <a:gd name="connsiteY7" fmla="*/ 1053367 h 1264046"/>
              <a:gd name="connsiteX8" fmla="*/ 0 w 2528093"/>
              <a:gd name="connsiteY8" fmla="*/ 210679 h 126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8093" h="1264046">
                <a:moveTo>
                  <a:pt x="0" y="210679"/>
                </a:moveTo>
                <a:cubicBezTo>
                  <a:pt x="0" y="94324"/>
                  <a:pt x="94324" y="0"/>
                  <a:pt x="210679" y="0"/>
                </a:cubicBezTo>
                <a:lnTo>
                  <a:pt x="2317414" y="0"/>
                </a:lnTo>
                <a:cubicBezTo>
                  <a:pt x="2433769" y="0"/>
                  <a:pt x="2528093" y="94324"/>
                  <a:pt x="2528093" y="210679"/>
                </a:cubicBezTo>
                <a:lnTo>
                  <a:pt x="2528093" y="1053367"/>
                </a:lnTo>
                <a:cubicBezTo>
                  <a:pt x="2528093" y="1169722"/>
                  <a:pt x="2433769" y="1264046"/>
                  <a:pt x="2317414" y="1264046"/>
                </a:cubicBezTo>
                <a:lnTo>
                  <a:pt x="210679" y="1264046"/>
                </a:lnTo>
                <a:cubicBezTo>
                  <a:pt x="94324" y="1264046"/>
                  <a:pt x="0" y="1169722"/>
                  <a:pt x="0" y="1053367"/>
                </a:cubicBezTo>
                <a:lnTo>
                  <a:pt x="0" y="210679"/>
                </a:lnTo>
                <a:close/>
              </a:path>
            </a:pathLst>
          </a:custGeom>
          <a:solidFill>
            <a:schemeClr val="bg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2002" tIns="112002" rIns="112002" bIns="112002" numCol="1" spcCol="1270" anchor="ctr" anchorCtr="0">
            <a:noAutofit/>
          </a:bodyPr>
          <a:lstStyle/>
          <a:p>
            <a:pPr algn="ctr" defTabSz="766763">
              <a:lnSpc>
                <a:spcPct val="90000"/>
              </a:lnSpc>
              <a:spcBef>
                <a:spcPct val="0"/>
              </a:spcBef>
              <a:spcAft>
                <a:spcPct val="35000"/>
              </a:spcAft>
            </a:pPr>
            <a:r>
              <a:rPr lang="en-US" sz="1725" dirty="0">
                <a:solidFill>
                  <a:schemeClr val="tx1"/>
                </a:solidFill>
              </a:rPr>
              <a:t>High Performance Computing</a:t>
            </a:r>
          </a:p>
        </p:txBody>
      </p:sp>
      <p:sp>
        <p:nvSpPr>
          <p:cNvPr id="8" name="Freeform 7"/>
          <p:cNvSpPr/>
          <p:nvPr/>
        </p:nvSpPr>
        <p:spPr>
          <a:xfrm>
            <a:off x="4227523" y="4653361"/>
            <a:ext cx="1896070" cy="948035"/>
          </a:xfrm>
          <a:custGeom>
            <a:avLst/>
            <a:gdLst>
              <a:gd name="connsiteX0" fmla="*/ 0 w 2528093"/>
              <a:gd name="connsiteY0" fmla="*/ 210679 h 1264046"/>
              <a:gd name="connsiteX1" fmla="*/ 210679 w 2528093"/>
              <a:gd name="connsiteY1" fmla="*/ 0 h 1264046"/>
              <a:gd name="connsiteX2" fmla="*/ 2317414 w 2528093"/>
              <a:gd name="connsiteY2" fmla="*/ 0 h 1264046"/>
              <a:gd name="connsiteX3" fmla="*/ 2528093 w 2528093"/>
              <a:gd name="connsiteY3" fmla="*/ 210679 h 1264046"/>
              <a:gd name="connsiteX4" fmla="*/ 2528093 w 2528093"/>
              <a:gd name="connsiteY4" fmla="*/ 1053367 h 1264046"/>
              <a:gd name="connsiteX5" fmla="*/ 2317414 w 2528093"/>
              <a:gd name="connsiteY5" fmla="*/ 1264046 h 1264046"/>
              <a:gd name="connsiteX6" fmla="*/ 210679 w 2528093"/>
              <a:gd name="connsiteY6" fmla="*/ 1264046 h 1264046"/>
              <a:gd name="connsiteX7" fmla="*/ 0 w 2528093"/>
              <a:gd name="connsiteY7" fmla="*/ 1053367 h 1264046"/>
              <a:gd name="connsiteX8" fmla="*/ 0 w 2528093"/>
              <a:gd name="connsiteY8" fmla="*/ 210679 h 126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8093" h="1264046">
                <a:moveTo>
                  <a:pt x="0" y="210679"/>
                </a:moveTo>
                <a:cubicBezTo>
                  <a:pt x="0" y="94324"/>
                  <a:pt x="94324" y="0"/>
                  <a:pt x="210679" y="0"/>
                </a:cubicBezTo>
                <a:lnTo>
                  <a:pt x="2317414" y="0"/>
                </a:lnTo>
                <a:cubicBezTo>
                  <a:pt x="2433769" y="0"/>
                  <a:pt x="2528093" y="94324"/>
                  <a:pt x="2528093" y="210679"/>
                </a:cubicBezTo>
                <a:lnTo>
                  <a:pt x="2528093" y="1053367"/>
                </a:lnTo>
                <a:cubicBezTo>
                  <a:pt x="2528093" y="1169722"/>
                  <a:pt x="2433769" y="1264046"/>
                  <a:pt x="2317414" y="1264046"/>
                </a:cubicBezTo>
                <a:lnTo>
                  <a:pt x="210679" y="1264046"/>
                </a:lnTo>
                <a:cubicBezTo>
                  <a:pt x="94324" y="1264046"/>
                  <a:pt x="0" y="1169722"/>
                  <a:pt x="0" y="1053367"/>
                </a:cubicBezTo>
                <a:lnTo>
                  <a:pt x="0" y="210679"/>
                </a:lnTo>
                <a:close/>
              </a:path>
            </a:pathLst>
          </a:custGeom>
          <a:solidFill>
            <a:schemeClr val="bg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2002" tIns="112002" rIns="112002" bIns="112002" numCol="1" spcCol="1270" anchor="ctr" anchorCtr="0">
            <a:noAutofit/>
          </a:bodyPr>
          <a:lstStyle/>
          <a:p>
            <a:pPr algn="ctr" defTabSz="766763">
              <a:lnSpc>
                <a:spcPct val="90000"/>
              </a:lnSpc>
              <a:spcBef>
                <a:spcPct val="0"/>
              </a:spcBef>
              <a:spcAft>
                <a:spcPct val="35000"/>
              </a:spcAft>
            </a:pPr>
            <a:r>
              <a:rPr lang="en-US" sz="1725" dirty="0">
                <a:solidFill>
                  <a:schemeClr val="tx1"/>
                </a:solidFill>
              </a:rPr>
              <a:t>Analysis/Code</a:t>
            </a:r>
          </a:p>
        </p:txBody>
      </p:sp>
      <p:sp>
        <p:nvSpPr>
          <p:cNvPr id="9" name="Freeform 8"/>
          <p:cNvSpPr/>
          <p:nvPr/>
        </p:nvSpPr>
        <p:spPr>
          <a:xfrm>
            <a:off x="2204863" y="4653361"/>
            <a:ext cx="1896070" cy="948035"/>
          </a:xfrm>
          <a:custGeom>
            <a:avLst/>
            <a:gdLst>
              <a:gd name="connsiteX0" fmla="*/ 0 w 2528093"/>
              <a:gd name="connsiteY0" fmla="*/ 210679 h 1264046"/>
              <a:gd name="connsiteX1" fmla="*/ 210679 w 2528093"/>
              <a:gd name="connsiteY1" fmla="*/ 0 h 1264046"/>
              <a:gd name="connsiteX2" fmla="*/ 2317414 w 2528093"/>
              <a:gd name="connsiteY2" fmla="*/ 0 h 1264046"/>
              <a:gd name="connsiteX3" fmla="*/ 2528093 w 2528093"/>
              <a:gd name="connsiteY3" fmla="*/ 210679 h 1264046"/>
              <a:gd name="connsiteX4" fmla="*/ 2528093 w 2528093"/>
              <a:gd name="connsiteY4" fmla="*/ 1053367 h 1264046"/>
              <a:gd name="connsiteX5" fmla="*/ 2317414 w 2528093"/>
              <a:gd name="connsiteY5" fmla="*/ 1264046 h 1264046"/>
              <a:gd name="connsiteX6" fmla="*/ 210679 w 2528093"/>
              <a:gd name="connsiteY6" fmla="*/ 1264046 h 1264046"/>
              <a:gd name="connsiteX7" fmla="*/ 0 w 2528093"/>
              <a:gd name="connsiteY7" fmla="*/ 1053367 h 1264046"/>
              <a:gd name="connsiteX8" fmla="*/ 0 w 2528093"/>
              <a:gd name="connsiteY8" fmla="*/ 210679 h 126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8093" h="1264046">
                <a:moveTo>
                  <a:pt x="0" y="210679"/>
                </a:moveTo>
                <a:cubicBezTo>
                  <a:pt x="0" y="94324"/>
                  <a:pt x="94324" y="0"/>
                  <a:pt x="210679" y="0"/>
                </a:cubicBezTo>
                <a:lnTo>
                  <a:pt x="2317414" y="0"/>
                </a:lnTo>
                <a:cubicBezTo>
                  <a:pt x="2433769" y="0"/>
                  <a:pt x="2528093" y="94324"/>
                  <a:pt x="2528093" y="210679"/>
                </a:cubicBezTo>
                <a:lnTo>
                  <a:pt x="2528093" y="1053367"/>
                </a:lnTo>
                <a:cubicBezTo>
                  <a:pt x="2528093" y="1169722"/>
                  <a:pt x="2433769" y="1264046"/>
                  <a:pt x="2317414" y="1264046"/>
                </a:cubicBezTo>
                <a:lnTo>
                  <a:pt x="210679" y="1264046"/>
                </a:lnTo>
                <a:cubicBezTo>
                  <a:pt x="94324" y="1264046"/>
                  <a:pt x="0" y="1169722"/>
                  <a:pt x="0" y="1053367"/>
                </a:cubicBezTo>
                <a:lnTo>
                  <a:pt x="0" y="210679"/>
                </a:lnTo>
                <a:close/>
              </a:path>
            </a:pathLst>
          </a:custGeom>
          <a:solidFill>
            <a:schemeClr val="bg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2002" tIns="112002" rIns="112002" bIns="112002" numCol="1" spcCol="1270" anchor="ctr" anchorCtr="0">
            <a:noAutofit/>
          </a:bodyPr>
          <a:lstStyle/>
          <a:p>
            <a:pPr algn="ctr" defTabSz="766763">
              <a:lnSpc>
                <a:spcPct val="90000"/>
              </a:lnSpc>
              <a:spcBef>
                <a:spcPct val="0"/>
              </a:spcBef>
              <a:spcAft>
                <a:spcPct val="35000"/>
              </a:spcAft>
            </a:pPr>
            <a:r>
              <a:rPr lang="en-US" sz="1725" dirty="0">
                <a:solidFill>
                  <a:schemeClr val="tx1"/>
                </a:solidFill>
              </a:rPr>
              <a:t>Publication</a:t>
            </a:r>
          </a:p>
        </p:txBody>
      </p:sp>
      <p:sp>
        <p:nvSpPr>
          <p:cNvPr id="10" name="Freeform 9"/>
          <p:cNvSpPr/>
          <p:nvPr/>
        </p:nvSpPr>
        <p:spPr>
          <a:xfrm>
            <a:off x="1579827" y="2729697"/>
            <a:ext cx="2146141" cy="948035"/>
          </a:xfrm>
          <a:custGeom>
            <a:avLst/>
            <a:gdLst>
              <a:gd name="connsiteX0" fmla="*/ 0 w 2528093"/>
              <a:gd name="connsiteY0" fmla="*/ 210679 h 1264046"/>
              <a:gd name="connsiteX1" fmla="*/ 210679 w 2528093"/>
              <a:gd name="connsiteY1" fmla="*/ 0 h 1264046"/>
              <a:gd name="connsiteX2" fmla="*/ 2317414 w 2528093"/>
              <a:gd name="connsiteY2" fmla="*/ 0 h 1264046"/>
              <a:gd name="connsiteX3" fmla="*/ 2528093 w 2528093"/>
              <a:gd name="connsiteY3" fmla="*/ 210679 h 1264046"/>
              <a:gd name="connsiteX4" fmla="*/ 2528093 w 2528093"/>
              <a:gd name="connsiteY4" fmla="*/ 1053367 h 1264046"/>
              <a:gd name="connsiteX5" fmla="*/ 2317414 w 2528093"/>
              <a:gd name="connsiteY5" fmla="*/ 1264046 h 1264046"/>
              <a:gd name="connsiteX6" fmla="*/ 210679 w 2528093"/>
              <a:gd name="connsiteY6" fmla="*/ 1264046 h 1264046"/>
              <a:gd name="connsiteX7" fmla="*/ 0 w 2528093"/>
              <a:gd name="connsiteY7" fmla="*/ 1053367 h 1264046"/>
              <a:gd name="connsiteX8" fmla="*/ 0 w 2528093"/>
              <a:gd name="connsiteY8" fmla="*/ 210679 h 126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8093" h="1264046">
                <a:moveTo>
                  <a:pt x="0" y="210679"/>
                </a:moveTo>
                <a:cubicBezTo>
                  <a:pt x="0" y="94324"/>
                  <a:pt x="94324" y="0"/>
                  <a:pt x="210679" y="0"/>
                </a:cubicBezTo>
                <a:lnTo>
                  <a:pt x="2317414" y="0"/>
                </a:lnTo>
                <a:cubicBezTo>
                  <a:pt x="2433769" y="0"/>
                  <a:pt x="2528093" y="94324"/>
                  <a:pt x="2528093" y="210679"/>
                </a:cubicBezTo>
                <a:lnTo>
                  <a:pt x="2528093" y="1053367"/>
                </a:lnTo>
                <a:cubicBezTo>
                  <a:pt x="2528093" y="1169722"/>
                  <a:pt x="2433769" y="1264046"/>
                  <a:pt x="2317414" y="1264046"/>
                </a:cubicBezTo>
                <a:lnTo>
                  <a:pt x="210679" y="1264046"/>
                </a:lnTo>
                <a:cubicBezTo>
                  <a:pt x="94324" y="1264046"/>
                  <a:pt x="0" y="1169722"/>
                  <a:pt x="0" y="1053367"/>
                </a:cubicBezTo>
                <a:lnTo>
                  <a:pt x="0" y="210679"/>
                </a:lnTo>
                <a:close/>
              </a:path>
            </a:pathLst>
          </a:custGeom>
          <a:solidFill>
            <a:schemeClr val="bg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2002" tIns="112002" rIns="112002" bIns="112002" numCol="1" spcCol="1270" anchor="ctr" anchorCtr="0">
            <a:noAutofit/>
          </a:bodyPr>
          <a:lstStyle/>
          <a:p>
            <a:pPr algn="ctr" defTabSz="766763">
              <a:lnSpc>
                <a:spcPct val="90000"/>
              </a:lnSpc>
              <a:spcBef>
                <a:spcPct val="0"/>
              </a:spcBef>
              <a:spcAft>
                <a:spcPct val="35000"/>
              </a:spcAft>
            </a:pPr>
            <a:r>
              <a:rPr lang="en-US" sz="1725" dirty="0">
                <a:solidFill>
                  <a:schemeClr val="tx1"/>
                </a:solidFill>
              </a:rPr>
              <a:t>Reproduce/Evidence Based Medicine/FDA Approval</a:t>
            </a:r>
          </a:p>
        </p:txBody>
      </p:sp>
    </p:spTree>
    <p:extLst>
      <p:ext uri="{BB962C8B-B14F-4D97-AF65-F5344CB8AC3E}">
        <p14:creationId xmlns:p14="http://schemas.microsoft.com/office/powerpoint/2010/main" val="20028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solidFill>
                  <a:schemeClr val="tx1"/>
                </a:solidFill>
              </a:rPr>
              <a:t>Proposed architecture</a:t>
            </a:r>
          </a:p>
        </p:txBody>
      </p:sp>
      <p:sp>
        <p:nvSpPr>
          <p:cNvPr id="5" name="Circular Arrow 4"/>
          <p:cNvSpPr/>
          <p:nvPr/>
        </p:nvSpPr>
        <p:spPr>
          <a:xfrm rot="15478586" flipV="1">
            <a:off x="1461968" y="418615"/>
            <a:ext cx="4178812" cy="4034753"/>
          </a:xfrm>
          <a:prstGeom prst="circularArrow">
            <a:avLst>
              <a:gd name="adj1" fmla="val 5544"/>
              <a:gd name="adj2" fmla="val 681733"/>
              <a:gd name="adj3" fmla="val 13767645"/>
              <a:gd name="adj4" fmla="val 7675044"/>
              <a:gd name="adj5" fmla="val 5757"/>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5"/>
          <p:cNvSpPr/>
          <p:nvPr/>
        </p:nvSpPr>
        <p:spPr>
          <a:xfrm>
            <a:off x="1636586" y="2111174"/>
            <a:ext cx="5627775" cy="391751"/>
          </a:xfrm>
          <a:custGeom>
            <a:avLst/>
            <a:gdLst>
              <a:gd name="connsiteX0" fmla="*/ 0 w 7503700"/>
              <a:gd name="connsiteY0" fmla="*/ 52233 h 522334"/>
              <a:gd name="connsiteX1" fmla="*/ 52233 w 7503700"/>
              <a:gd name="connsiteY1" fmla="*/ 0 h 522334"/>
              <a:gd name="connsiteX2" fmla="*/ 7451467 w 7503700"/>
              <a:gd name="connsiteY2" fmla="*/ 0 h 522334"/>
              <a:gd name="connsiteX3" fmla="*/ 7503700 w 7503700"/>
              <a:gd name="connsiteY3" fmla="*/ 52233 h 522334"/>
              <a:gd name="connsiteX4" fmla="*/ 7503700 w 7503700"/>
              <a:gd name="connsiteY4" fmla="*/ 470101 h 522334"/>
              <a:gd name="connsiteX5" fmla="*/ 7451467 w 7503700"/>
              <a:gd name="connsiteY5" fmla="*/ 522334 h 522334"/>
              <a:gd name="connsiteX6" fmla="*/ 52233 w 7503700"/>
              <a:gd name="connsiteY6" fmla="*/ 522334 h 522334"/>
              <a:gd name="connsiteX7" fmla="*/ 0 w 7503700"/>
              <a:gd name="connsiteY7" fmla="*/ 470101 h 522334"/>
              <a:gd name="connsiteX8" fmla="*/ 0 w 7503700"/>
              <a:gd name="connsiteY8" fmla="*/ 52233 h 52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03700" h="522334">
                <a:moveTo>
                  <a:pt x="0" y="52233"/>
                </a:moveTo>
                <a:cubicBezTo>
                  <a:pt x="0" y="23386"/>
                  <a:pt x="23386" y="0"/>
                  <a:pt x="52233" y="0"/>
                </a:cubicBezTo>
                <a:lnTo>
                  <a:pt x="7451467" y="0"/>
                </a:lnTo>
                <a:cubicBezTo>
                  <a:pt x="7480314" y="0"/>
                  <a:pt x="7503700" y="23386"/>
                  <a:pt x="7503700" y="52233"/>
                </a:cubicBezTo>
                <a:lnTo>
                  <a:pt x="7503700" y="470101"/>
                </a:lnTo>
                <a:cubicBezTo>
                  <a:pt x="7503700" y="498948"/>
                  <a:pt x="7480314" y="522334"/>
                  <a:pt x="7451467" y="522334"/>
                </a:cubicBezTo>
                <a:lnTo>
                  <a:pt x="52233" y="522334"/>
                </a:lnTo>
                <a:cubicBezTo>
                  <a:pt x="23386" y="522334"/>
                  <a:pt x="0" y="498948"/>
                  <a:pt x="0" y="470101"/>
                </a:cubicBezTo>
                <a:lnTo>
                  <a:pt x="0" y="52233"/>
                </a:lnTo>
                <a:close/>
              </a:path>
            </a:pathLst>
          </a:custGeom>
          <a:no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4339" tIns="74339" rIns="74339" bIns="74339" numCol="1" spcCol="1270" anchor="ctr" anchorCtr="0">
            <a:noAutofit/>
          </a:bodyPr>
          <a:lstStyle/>
          <a:p>
            <a:pPr algn="ctr" defTabSz="733425">
              <a:lnSpc>
                <a:spcPct val="90000"/>
              </a:lnSpc>
              <a:spcBef>
                <a:spcPct val="0"/>
              </a:spcBef>
              <a:spcAft>
                <a:spcPct val="35000"/>
              </a:spcAft>
            </a:pPr>
            <a:r>
              <a:rPr lang="en-US" sz="1650" dirty="0">
                <a:solidFill>
                  <a:schemeClr val="tx1"/>
                </a:solidFill>
              </a:rPr>
              <a:t>Big Data</a:t>
            </a:r>
          </a:p>
        </p:txBody>
      </p:sp>
      <p:sp>
        <p:nvSpPr>
          <p:cNvPr id="7" name="Freeform 6"/>
          <p:cNvSpPr/>
          <p:nvPr/>
        </p:nvSpPr>
        <p:spPr>
          <a:xfrm>
            <a:off x="1636586" y="2572411"/>
            <a:ext cx="5627775" cy="391751"/>
          </a:xfrm>
          <a:custGeom>
            <a:avLst/>
            <a:gdLst>
              <a:gd name="connsiteX0" fmla="*/ 0 w 7503700"/>
              <a:gd name="connsiteY0" fmla="*/ 52233 h 522334"/>
              <a:gd name="connsiteX1" fmla="*/ 52233 w 7503700"/>
              <a:gd name="connsiteY1" fmla="*/ 0 h 522334"/>
              <a:gd name="connsiteX2" fmla="*/ 7451467 w 7503700"/>
              <a:gd name="connsiteY2" fmla="*/ 0 h 522334"/>
              <a:gd name="connsiteX3" fmla="*/ 7503700 w 7503700"/>
              <a:gd name="connsiteY3" fmla="*/ 52233 h 522334"/>
              <a:gd name="connsiteX4" fmla="*/ 7503700 w 7503700"/>
              <a:gd name="connsiteY4" fmla="*/ 470101 h 522334"/>
              <a:gd name="connsiteX5" fmla="*/ 7451467 w 7503700"/>
              <a:gd name="connsiteY5" fmla="*/ 522334 h 522334"/>
              <a:gd name="connsiteX6" fmla="*/ 52233 w 7503700"/>
              <a:gd name="connsiteY6" fmla="*/ 522334 h 522334"/>
              <a:gd name="connsiteX7" fmla="*/ 0 w 7503700"/>
              <a:gd name="connsiteY7" fmla="*/ 470101 h 522334"/>
              <a:gd name="connsiteX8" fmla="*/ 0 w 7503700"/>
              <a:gd name="connsiteY8" fmla="*/ 52233 h 52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03700" h="522334">
                <a:moveTo>
                  <a:pt x="0" y="52233"/>
                </a:moveTo>
                <a:cubicBezTo>
                  <a:pt x="0" y="23386"/>
                  <a:pt x="23386" y="0"/>
                  <a:pt x="52233" y="0"/>
                </a:cubicBezTo>
                <a:lnTo>
                  <a:pt x="7451467" y="0"/>
                </a:lnTo>
                <a:cubicBezTo>
                  <a:pt x="7480314" y="0"/>
                  <a:pt x="7503700" y="23386"/>
                  <a:pt x="7503700" y="52233"/>
                </a:cubicBezTo>
                <a:lnTo>
                  <a:pt x="7503700" y="470101"/>
                </a:lnTo>
                <a:cubicBezTo>
                  <a:pt x="7503700" y="498948"/>
                  <a:pt x="7480314" y="522334"/>
                  <a:pt x="7451467" y="522334"/>
                </a:cubicBezTo>
                <a:lnTo>
                  <a:pt x="52233" y="522334"/>
                </a:lnTo>
                <a:cubicBezTo>
                  <a:pt x="23386" y="522334"/>
                  <a:pt x="0" y="498948"/>
                  <a:pt x="0" y="470101"/>
                </a:cubicBezTo>
                <a:lnTo>
                  <a:pt x="0" y="52233"/>
                </a:lnTo>
                <a:close/>
              </a:path>
            </a:pathLst>
          </a:custGeom>
          <a:no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4339" tIns="74339" rIns="74339" bIns="74339" numCol="1" spcCol="1270" anchor="ctr" anchorCtr="0">
            <a:noAutofit/>
          </a:bodyPr>
          <a:lstStyle/>
          <a:p>
            <a:pPr algn="ctr" defTabSz="733425">
              <a:lnSpc>
                <a:spcPct val="90000"/>
              </a:lnSpc>
              <a:spcBef>
                <a:spcPct val="0"/>
              </a:spcBef>
              <a:spcAft>
                <a:spcPct val="35000"/>
              </a:spcAft>
            </a:pPr>
            <a:r>
              <a:rPr lang="en-US" sz="1650" dirty="0">
                <a:solidFill>
                  <a:schemeClr val="tx1"/>
                </a:solidFill>
              </a:rPr>
              <a:t>High Performance Computing</a:t>
            </a:r>
          </a:p>
        </p:txBody>
      </p:sp>
      <p:sp>
        <p:nvSpPr>
          <p:cNvPr id="8" name="Freeform 7"/>
          <p:cNvSpPr/>
          <p:nvPr/>
        </p:nvSpPr>
        <p:spPr>
          <a:xfrm>
            <a:off x="1636585" y="3033648"/>
            <a:ext cx="1824830" cy="391751"/>
          </a:xfrm>
          <a:custGeom>
            <a:avLst/>
            <a:gdLst>
              <a:gd name="connsiteX0" fmla="*/ 0 w 2433106"/>
              <a:gd name="connsiteY0" fmla="*/ 52233 h 522334"/>
              <a:gd name="connsiteX1" fmla="*/ 52233 w 2433106"/>
              <a:gd name="connsiteY1" fmla="*/ 0 h 522334"/>
              <a:gd name="connsiteX2" fmla="*/ 2380873 w 2433106"/>
              <a:gd name="connsiteY2" fmla="*/ 0 h 522334"/>
              <a:gd name="connsiteX3" fmla="*/ 2433106 w 2433106"/>
              <a:gd name="connsiteY3" fmla="*/ 52233 h 522334"/>
              <a:gd name="connsiteX4" fmla="*/ 2433106 w 2433106"/>
              <a:gd name="connsiteY4" fmla="*/ 470101 h 522334"/>
              <a:gd name="connsiteX5" fmla="*/ 2380873 w 2433106"/>
              <a:gd name="connsiteY5" fmla="*/ 522334 h 522334"/>
              <a:gd name="connsiteX6" fmla="*/ 52233 w 2433106"/>
              <a:gd name="connsiteY6" fmla="*/ 522334 h 522334"/>
              <a:gd name="connsiteX7" fmla="*/ 0 w 2433106"/>
              <a:gd name="connsiteY7" fmla="*/ 470101 h 522334"/>
              <a:gd name="connsiteX8" fmla="*/ 0 w 2433106"/>
              <a:gd name="connsiteY8" fmla="*/ 52233 h 52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106" h="522334">
                <a:moveTo>
                  <a:pt x="0" y="52233"/>
                </a:moveTo>
                <a:cubicBezTo>
                  <a:pt x="0" y="23386"/>
                  <a:pt x="23386" y="0"/>
                  <a:pt x="52233" y="0"/>
                </a:cubicBezTo>
                <a:lnTo>
                  <a:pt x="2380873" y="0"/>
                </a:lnTo>
                <a:cubicBezTo>
                  <a:pt x="2409720" y="0"/>
                  <a:pt x="2433106" y="23386"/>
                  <a:pt x="2433106" y="52233"/>
                </a:cubicBezTo>
                <a:lnTo>
                  <a:pt x="2433106" y="470101"/>
                </a:lnTo>
                <a:cubicBezTo>
                  <a:pt x="2433106" y="498948"/>
                  <a:pt x="2409720" y="522334"/>
                  <a:pt x="2380873" y="522334"/>
                </a:cubicBezTo>
                <a:lnTo>
                  <a:pt x="52233" y="522334"/>
                </a:lnTo>
                <a:cubicBezTo>
                  <a:pt x="23386" y="522334"/>
                  <a:pt x="0" y="498948"/>
                  <a:pt x="0" y="470101"/>
                </a:cubicBezTo>
                <a:lnTo>
                  <a:pt x="0" y="52233"/>
                </a:lnTo>
                <a:close/>
              </a:path>
            </a:pathLst>
          </a:custGeom>
          <a:no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1482" tIns="71482" rIns="71482" bIns="71482" numCol="1" spcCol="1270" anchor="ctr" anchorCtr="0">
            <a:noAutofit/>
          </a:bodyPr>
          <a:lstStyle/>
          <a:p>
            <a:pPr algn="ctr" defTabSz="700088">
              <a:lnSpc>
                <a:spcPct val="90000"/>
              </a:lnSpc>
              <a:spcBef>
                <a:spcPct val="0"/>
              </a:spcBef>
              <a:spcAft>
                <a:spcPct val="35000"/>
              </a:spcAft>
            </a:pPr>
            <a:r>
              <a:rPr lang="en-US" sz="1575" dirty="0">
                <a:solidFill>
                  <a:schemeClr val="tx1"/>
                </a:solidFill>
              </a:rPr>
              <a:t>Analysis</a:t>
            </a:r>
          </a:p>
        </p:txBody>
      </p:sp>
      <p:sp>
        <p:nvSpPr>
          <p:cNvPr id="9" name="Freeform 8"/>
          <p:cNvSpPr/>
          <p:nvPr/>
        </p:nvSpPr>
        <p:spPr>
          <a:xfrm>
            <a:off x="1636585" y="3494885"/>
            <a:ext cx="1824830" cy="391751"/>
          </a:xfrm>
          <a:custGeom>
            <a:avLst/>
            <a:gdLst>
              <a:gd name="connsiteX0" fmla="*/ 0 w 2433106"/>
              <a:gd name="connsiteY0" fmla="*/ 52233 h 522334"/>
              <a:gd name="connsiteX1" fmla="*/ 52233 w 2433106"/>
              <a:gd name="connsiteY1" fmla="*/ 0 h 522334"/>
              <a:gd name="connsiteX2" fmla="*/ 2380873 w 2433106"/>
              <a:gd name="connsiteY2" fmla="*/ 0 h 522334"/>
              <a:gd name="connsiteX3" fmla="*/ 2433106 w 2433106"/>
              <a:gd name="connsiteY3" fmla="*/ 52233 h 522334"/>
              <a:gd name="connsiteX4" fmla="*/ 2433106 w 2433106"/>
              <a:gd name="connsiteY4" fmla="*/ 470101 h 522334"/>
              <a:gd name="connsiteX5" fmla="*/ 2380873 w 2433106"/>
              <a:gd name="connsiteY5" fmla="*/ 522334 h 522334"/>
              <a:gd name="connsiteX6" fmla="*/ 52233 w 2433106"/>
              <a:gd name="connsiteY6" fmla="*/ 522334 h 522334"/>
              <a:gd name="connsiteX7" fmla="*/ 0 w 2433106"/>
              <a:gd name="connsiteY7" fmla="*/ 470101 h 522334"/>
              <a:gd name="connsiteX8" fmla="*/ 0 w 2433106"/>
              <a:gd name="connsiteY8" fmla="*/ 52233 h 52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106" h="522334">
                <a:moveTo>
                  <a:pt x="0" y="52233"/>
                </a:moveTo>
                <a:cubicBezTo>
                  <a:pt x="0" y="23386"/>
                  <a:pt x="23386" y="0"/>
                  <a:pt x="52233" y="0"/>
                </a:cubicBezTo>
                <a:lnTo>
                  <a:pt x="2380873" y="0"/>
                </a:lnTo>
                <a:cubicBezTo>
                  <a:pt x="2409720" y="0"/>
                  <a:pt x="2433106" y="23386"/>
                  <a:pt x="2433106" y="52233"/>
                </a:cubicBezTo>
                <a:lnTo>
                  <a:pt x="2433106" y="470101"/>
                </a:lnTo>
                <a:cubicBezTo>
                  <a:pt x="2433106" y="498948"/>
                  <a:pt x="2409720" y="522334"/>
                  <a:pt x="2380873" y="522334"/>
                </a:cubicBezTo>
                <a:lnTo>
                  <a:pt x="52233" y="522334"/>
                </a:lnTo>
                <a:cubicBezTo>
                  <a:pt x="23386" y="522334"/>
                  <a:pt x="0" y="498948"/>
                  <a:pt x="0" y="470101"/>
                </a:cubicBezTo>
                <a:lnTo>
                  <a:pt x="0" y="52233"/>
                </a:lnTo>
                <a:close/>
              </a:path>
            </a:pathLst>
          </a:custGeom>
          <a:no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1482" tIns="71482" rIns="71482" bIns="71482" numCol="1" spcCol="1270" anchor="ctr" anchorCtr="0">
            <a:noAutofit/>
          </a:bodyPr>
          <a:lstStyle/>
          <a:p>
            <a:pPr algn="ctr" defTabSz="700088">
              <a:lnSpc>
                <a:spcPct val="90000"/>
              </a:lnSpc>
              <a:spcBef>
                <a:spcPct val="0"/>
              </a:spcBef>
              <a:spcAft>
                <a:spcPct val="35000"/>
              </a:spcAft>
            </a:pPr>
            <a:r>
              <a:rPr lang="en-US" sz="1575" dirty="0">
                <a:solidFill>
                  <a:schemeClr val="tx1"/>
                </a:solidFill>
              </a:rPr>
              <a:t>Publication</a:t>
            </a:r>
          </a:p>
        </p:txBody>
      </p:sp>
      <p:sp>
        <p:nvSpPr>
          <p:cNvPr id="10" name="Freeform 9"/>
          <p:cNvSpPr/>
          <p:nvPr/>
        </p:nvSpPr>
        <p:spPr>
          <a:xfrm>
            <a:off x="5439531" y="3033648"/>
            <a:ext cx="1824830" cy="391751"/>
          </a:xfrm>
          <a:custGeom>
            <a:avLst/>
            <a:gdLst>
              <a:gd name="connsiteX0" fmla="*/ 0 w 2433106"/>
              <a:gd name="connsiteY0" fmla="*/ 52233 h 522334"/>
              <a:gd name="connsiteX1" fmla="*/ 52233 w 2433106"/>
              <a:gd name="connsiteY1" fmla="*/ 0 h 522334"/>
              <a:gd name="connsiteX2" fmla="*/ 2380873 w 2433106"/>
              <a:gd name="connsiteY2" fmla="*/ 0 h 522334"/>
              <a:gd name="connsiteX3" fmla="*/ 2433106 w 2433106"/>
              <a:gd name="connsiteY3" fmla="*/ 52233 h 522334"/>
              <a:gd name="connsiteX4" fmla="*/ 2433106 w 2433106"/>
              <a:gd name="connsiteY4" fmla="*/ 470101 h 522334"/>
              <a:gd name="connsiteX5" fmla="*/ 2380873 w 2433106"/>
              <a:gd name="connsiteY5" fmla="*/ 522334 h 522334"/>
              <a:gd name="connsiteX6" fmla="*/ 52233 w 2433106"/>
              <a:gd name="connsiteY6" fmla="*/ 522334 h 522334"/>
              <a:gd name="connsiteX7" fmla="*/ 0 w 2433106"/>
              <a:gd name="connsiteY7" fmla="*/ 470101 h 522334"/>
              <a:gd name="connsiteX8" fmla="*/ 0 w 2433106"/>
              <a:gd name="connsiteY8" fmla="*/ 52233 h 52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106" h="522334">
                <a:moveTo>
                  <a:pt x="0" y="52233"/>
                </a:moveTo>
                <a:cubicBezTo>
                  <a:pt x="0" y="23386"/>
                  <a:pt x="23386" y="0"/>
                  <a:pt x="52233" y="0"/>
                </a:cubicBezTo>
                <a:lnTo>
                  <a:pt x="2380873" y="0"/>
                </a:lnTo>
                <a:cubicBezTo>
                  <a:pt x="2409720" y="0"/>
                  <a:pt x="2433106" y="23386"/>
                  <a:pt x="2433106" y="52233"/>
                </a:cubicBezTo>
                <a:lnTo>
                  <a:pt x="2433106" y="470101"/>
                </a:lnTo>
                <a:cubicBezTo>
                  <a:pt x="2433106" y="498948"/>
                  <a:pt x="2409720" y="522334"/>
                  <a:pt x="2380873" y="522334"/>
                </a:cubicBezTo>
                <a:lnTo>
                  <a:pt x="52233" y="522334"/>
                </a:lnTo>
                <a:cubicBezTo>
                  <a:pt x="23386" y="522334"/>
                  <a:pt x="0" y="498948"/>
                  <a:pt x="0" y="470101"/>
                </a:cubicBezTo>
                <a:lnTo>
                  <a:pt x="0" y="52233"/>
                </a:lnTo>
                <a:close/>
              </a:path>
            </a:pathLst>
          </a:custGeom>
          <a:no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1482" tIns="71482" rIns="71482" bIns="71482" numCol="1" spcCol="1270" anchor="ctr" anchorCtr="0">
            <a:noAutofit/>
          </a:bodyPr>
          <a:lstStyle/>
          <a:p>
            <a:pPr algn="ctr" defTabSz="700088">
              <a:lnSpc>
                <a:spcPct val="90000"/>
              </a:lnSpc>
              <a:spcBef>
                <a:spcPct val="0"/>
              </a:spcBef>
              <a:spcAft>
                <a:spcPct val="35000"/>
              </a:spcAft>
            </a:pPr>
            <a:r>
              <a:rPr lang="en-US" sz="1575" dirty="0">
                <a:solidFill>
                  <a:schemeClr val="tx1"/>
                </a:solidFill>
              </a:rPr>
              <a:t>Reproduce/Analysis</a:t>
            </a:r>
          </a:p>
        </p:txBody>
      </p:sp>
      <p:sp>
        <p:nvSpPr>
          <p:cNvPr id="11" name="Freeform 10"/>
          <p:cNvSpPr/>
          <p:nvPr/>
        </p:nvSpPr>
        <p:spPr>
          <a:xfrm>
            <a:off x="5439531" y="3494885"/>
            <a:ext cx="1824830" cy="391751"/>
          </a:xfrm>
          <a:custGeom>
            <a:avLst/>
            <a:gdLst>
              <a:gd name="connsiteX0" fmla="*/ 0 w 2433106"/>
              <a:gd name="connsiteY0" fmla="*/ 52233 h 522334"/>
              <a:gd name="connsiteX1" fmla="*/ 52233 w 2433106"/>
              <a:gd name="connsiteY1" fmla="*/ 0 h 522334"/>
              <a:gd name="connsiteX2" fmla="*/ 2380873 w 2433106"/>
              <a:gd name="connsiteY2" fmla="*/ 0 h 522334"/>
              <a:gd name="connsiteX3" fmla="*/ 2433106 w 2433106"/>
              <a:gd name="connsiteY3" fmla="*/ 52233 h 522334"/>
              <a:gd name="connsiteX4" fmla="*/ 2433106 w 2433106"/>
              <a:gd name="connsiteY4" fmla="*/ 470101 h 522334"/>
              <a:gd name="connsiteX5" fmla="*/ 2380873 w 2433106"/>
              <a:gd name="connsiteY5" fmla="*/ 522334 h 522334"/>
              <a:gd name="connsiteX6" fmla="*/ 52233 w 2433106"/>
              <a:gd name="connsiteY6" fmla="*/ 522334 h 522334"/>
              <a:gd name="connsiteX7" fmla="*/ 0 w 2433106"/>
              <a:gd name="connsiteY7" fmla="*/ 470101 h 522334"/>
              <a:gd name="connsiteX8" fmla="*/ 0 w 2433106"/>
              <a:gd name="connsiteY8" fmla="*/ 52233 h 52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106" h="522334">
                <a:moveTo>
                  <a:pt x="0" y="52233"/>
                </a:moveTo>
                <a:cubicBezTo>
                  <a:pt x="0" y="23386"/>
                  <a:pt x="23386" y="0"/>
                  <a:pt x="52233" y="0"/>
                </a:cubicBezTo>
                <a:lnTo>
                  <a:pt x="2380873" y="0"/>
                </a:lnTo>
                <a:cubicBezTo>
                  <a:pt x="2409720" y="0"/>
                  <a:pt x="2433106" y="23386"/>
                  <a:pt x="2433106" y="52233"/>
                </a:cubicBezTo>
                <a:lnTo>
                  <a:pt x="2433106" y="470101"/>
                </a:lnTo>
                <a:cubicBezTo>
                  <a:pt x="2433106" y="498948"/>
                  <a:pt x="2409720" y="522334"/>
                  <a:pt x="2380873" y="522334"/>
                </a:cubicBezTo>
                <a:lnTo>
                  <a:pt x="52233" y="522334"/>
                </a:lnTo>
                <a:cubicBezTo>
                  <a:pt x="23386" y="522334"/>
                  <a:pt x="0" y="498948"/>
                  <a:pt x="0" y="470101"/>
                </a:cubicBezTo>
                <a:lnTo>
                  <a:pt x="0" y="52233"/>
                </a:lnTo>
                <a:close/>
              </a:path>
            </a:pathLst>
          </a:custGeom>
          <a:no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1482" tIns="71482" rIns="71482" bIns="71482" numCol="1" spcCol="1270" anchor="ctr" anchorCtr="0">
            <a:noAutofit/>
          </a:bodyPr>
          <a:lstStyle/>
          <a:p>
            <a:pPr algn="ctr" defTabSz="700088">
              <a:lnSpc>
                <a:spcPct val="90000"/>
              </a:lnSpc>
              <a:spcBef>
                <a:spcPct val="0"/>
              </a:spcBef>
              <a:spcAft>
                <a:spcPct val="35000"/>
              </a:spcAft>
            </a:pPr>
            <a:r>
              <a:rPr lang="en-US" sz="1575" dirty="0">
                <a:solidFill>
                  <a:schemeClr val="tx1"/>
                </a:solidFill>
              </a:rPr>
              <a:t>Publication</a:t>
            </a:r>
          </a:p>
        </p:txBody>
      </p:sp>
      <p:sp>
        <p:nvSpPr>
          <p:cNvPr id="12" name="Freeform 11"/>
          <p:cNvSpPr/>
          <p:nvPr/>
        </p:nvSpPr>
        <p:spPr>
          <a:xfrm>
            <a:off x="5439531" y="4001472"/>
            <a:ext cx="1824830" cy="720614"/>
          </a:xfrm>
          <a:custGeom>
            <a:avLst/>
            <a:gdLst>
              <a:gd name="connsiteX0" fmla="*/ 0 w 2433106"/>
              <a:gd name="connsiteY0" fmla="*/ 52233 h 522334"/>
              <a:gd name="connsiteX1" fmla="*/ 52233 w 2433106"/>
              <a:gd name="connsiteY1" fmla="*/ 0 h 522334"/>
              <a:gd name="connsiteX2" fmla="*/ 2380873 w 2433106"/>
              <a:gd name="connsiteY2" fmla="*/ 0 h 522334"/>
              <a:gd name="connsiteX3" fmla="*/ 2433106 w 2433106"/>
              <a:gd name="connsiteY3" fmla="*/ 52233 h 522334"/>
              <a:gd name="connsiteX4" fmla="*/ 2433106 w 2433106"/>
              <a:gd name="connsiteY4" fmla="*/ 470101 h 522334"/>
              <a:gd name="connsiteX5" fmla="*/ 2380873 w 2433106"/>
              <a:gd name="connsiteY5" fmla="*/ 522334 h 522334"/>
              <a:gd name="connsiteX6" fmla="*/ 52233 w 2433106"/>
              <a:gd name="connsiteY6" fmla="*/ 522334 h 522334"/>
              <a:gd name="connsiteX7" fmla="*/ 0 w 2433106"/>
              <a:gd name="connsiteY7" fmla="*/ 470101 h 522334"/>
              <a:gd name="connsiteX8" fmla="*/ 0 w 2433106"/>
              <a:gd name="connsiteY8" fmla="*/ 52233 h 52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106" h="522334">
                <a:moveTo>
                  <a:pt x="0" y="52233"/>
                </a:moveTo>
                <a:cubicBezTo>
                  <a:pt x="0" y="23386"/>
                  <a:pt x="23386" y="0"/>
                  <a:pt x="52233" y="0"/>
                </a:cubicBezTo>
                <a:lnTo>
                  <a:pt x="2380873" y="0"/>
                </a:lnTo>
                <a:cubicBezTo>
                  <a:pt x="2409720" y="0"/>
                  <a:pt x="2433106" y="23386"/>
                  <a:pt x="2433106" y="52233"/>
                </a:cubicBezTo>
                <a:lnTo>
                  <a:pt x="2433106" y="470101"/>
                </a:lnTo>
                <a:cubicBezTo>
                  <a:pt x="2433106" y="498948"/>
                  <a:pt x="2409720" y="522334"/>
                  <a:pt x="2380873" y="522334"/>
                </a:cubicBezTo>
                <a:lnTo>
                  <a:pt x="52233" y="522334"/>
                </a:lnTo>
                <a:cubicBezTo>
                  <a:pt x="23386" y="522334"/>
                  <a:pt x="0" y="498948"/>
                  <a:pt x="0" y="470101"/>
                </a:cubicBezTo>
                <a:lnTo>
                  <a:pt x="0" y="52233"/>
                </a:lnTo>
                <a:close/>
              </a:path>
            </a:pathLst>
          </a:custGeom>
          <a:no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1482" tIns="71482" rIns="71482" bIns="71482" numCol="1" spcCol="1270" anchor="ctr" anchorCtr="0">
            <a:noAutofit/>
          </a:bodyPr>
          <a:lstStyle/>
          <a:p>
            <a:pPr algn="ctr" defTabSz="700088">
              <a:lnSpc>
                <a:spcPct val="90000"/>
              </a:lnSpc>
              <a:spcBef>
                <a:spcPct val="0"/>
              </a:spcBef>
              <a:spcAft>
                <a:spcPct val="35000"/>
              </a:spcAft>
            </a:pPr>
            <a:r>
              <a:rPr lang="en-US" sz="1575" dirty="0">
                <a:solidFill>
                  <a:schemeClr val="tx1"/>
                </a:solidFill>
              </a:rPr>
              <a:t>Evidence Based Medicine/FDA Approval</a:t>
            </a:r>
          </a:p>
        </p:txBody>
      </p:sp>
    </p:spTree>
    <p:extLst>
      <p:ext uri="{BB962C8B-B14F-4D97-AF65-F5344CB8AC3E}">
        <p14:creationId xmlns:p14="http://schemas.microsoft.com/office/powerpoint/2010/main" val="225649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762263" y="1021124"/>
            <a:ext cx="4751419" cy="340892"/>
          </a:xfrm>
        </p:spPr>
        <p:txBody>
          <a:bodyPr/>
          <a:lstStyle/>
          <a:p>
            <a:r>
              <a:rPr lang="en-US" altLang="en-US" sz="1350" dirty="0">
                <a:solidFill>
                  <a:schemeClr val="tx1"/>
                </a:solidFill>
              </a:rPr>
              <a:t>Multi-parameter Intelligent Monitoring in Intensive Care (MIMIC II)</a:t>
            </a:r>
          </a:p>
          <a:p>
            <a:endParaRPr lang="en-US" sz="1350" dirty="0">
              <a:solidFill>
                <a:schemeClr val="tx1"/>
              </a:solidFill>
            </a:endParaRPr>
          </a:p>
        </p:txBody>
      </p:sp>
      <p:graphicFrame>
        <p:nvGraphicFramePr>
          <p:cNvPr id="5" name="Diagram 4"/>
          <p:cNvGraphicFramePr/>
          <p:nvPr>
            <p:extLst/>
          </p:nvPr>
        </p:nvGraphicFramePr>
        <p:xfrm>
          <a:off x="1844247" y="1768392"/>
          <a:ext cx="5616146" cy="3592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2882217" y="2347373"/>
            <a:ext cx="1105930" cy="507831"/>
          </a:xfrm>
          <a:prstGeom prst="rect">
            <a:avLst/>
          </a:prstGeom>
          <a:noFill/>
        </p:spPr>
        <p:txBody>
          <a:bodyPr wrap="square" rtlCol="0">
            <a:spAutoFit/>
          </a:bodyPr>
          <a:lstStyle/>
          <a:p>
            <a:pPr algn="ctr"/>
            <a:r>
              <a:rPr lang="en-US" sz="1350" dirty="0"/>
              <a:t>Clinical Database</a:t>
            </a:r>
          </a:p>
        </p:txBody>
      </p:sp>
      <p:sp>
        <p:nvSpPr>
          <p:cNvPr id="8" name="TextBox 7"/>
          <p:cNvSpPr txBox="1"/>
          <p:nvPr/>
        </p:nvSpPr>
        <p:spPr>
          <a:xfrm>
            <a:off x="5226909" y="2356639"/>
            <a:ext cx="1105930" cy="507831"/>
          </a:xfrm>
          <a:prstGeom prst="rect">
            <a:avLst/>
          </a:prstGeom>
          <a:noFill/>
        </p:spPr>
        <p:txBody>
          <a:bodyPr wrap="square" rtlCol="0">
            <a:spAutoFit/>
          </a:bodyPr>
          <a:lstStyle/>
          <a:p>
            <a:pPr algn="ctr"/>
            <a:r>
              <a:rPr lang="en-US" sz="1350" dirty="0"/>
              <a:t>Waveform Database</a:t>
            </a:r>
          </a:p>
        </p:txBody>
      </p:sp>
      <p:sp>
        <p:nvSpPr>
          <p:cNvPr id="9" name="TextBox 8"/>
          <p:cNvSpPr txBox="1"/>
          <p:nvPr/>
        </p:nvSpPr>
        <p:spPr>
          <a:xfrm>
            <a:off x="4031395" y="1805631"/>
            <a:ext cx="1105930" cy="323165"/>
          </a:xfrm>
          <a:prstGeom prst="rect">
            <a:avLst/>
          </a:prstGeom>
          <a:noFill/>
        </p:spPr>
        <p:txBody>
          <a:bodyPr wrap="square" rtlCol="0">
            <a:spAutoFit/>
          </a:bodyPr>
          <a:lstStyle/>
          <a:p>
            <a:pPr algn="ctr"/>
            <a:r>
              <a:rPr lang="en-US" sz="1500" b="1" dirty="0"/>
              <a:t>MIMIC III</a:t>
            </a:r>
          </a:p>
        </p:txBody>
      </p:sp>
      <p:sp>
        <p:nvSpPr>
          <p:cNvPr id="10" name="TextBox 9"/>
          <p:cNvSpPr txBox="1"/>
          <p:nvPr/>
        </p:nvSpPr>
        <p:spPr>
          <a:xfrm>
            <a:off x="2397213" y="2955068"/>
            <a:ext cx="1952367" cy="1708160"/>
          </a:xfrm>
          <a:prstGeom prst="rect">
            <a:avLst/>
          </a:prstGeom>
          <a:noFill/>
        </p:spPr>
        <p:txBody>
          <a:bodyPr wrap="square" rtlCol="0">
            <a:spAutoFit/>
          </a:bodyPr>
          <a:lstStyle/>
          <a:p>
            <a:pPr marL="214313" indent="-214313">
              <a:buFont typeface="Arial" panose="020B0604020202020204" pitchFamily="34" charset="0"/>
              <a:buChar char="•"/>
            </a:pPr>
            <a:r>
              <a:rPr lang="en-US" sz="1050" dirty="0"/>
              <a:t>58,000 Hospital Admission</a:t>
            </a:r>
          </a:p>
          <a:p>
            <a:pPr marL="214313" indent="-214313">
              <a:buFont typeface="Arial" panose="020B0604020202020204" pitchFamily="34" charset="0"/>
              <a:buChar char="•"/>
            </a:pPr>
            <a:r>
              <a:rPr lang="en-US" sz="1050" dirty="0"/>
              <a:t>2001-2012</a:t>
            </a:r>
          </a:p>
          <a:p>
            <a:pPr marL="214313" indent="-214313">
              <a:buFont typeface="Arial" panose="020B0604020202020204" pitchFamily="34" charset="0"/>
              <a:buChar char="•"/>
              <a:defRPr/>
            </a:pPr>
            <a:r>
              <a:rPr lang="en-US" sz="1050" dirty="0"/>
              <a:t>Nurse entered physiology</a:t>
            </a:r>
          </a:p>
          <a:p>
            <a:pPr marL="214313" indent="-214313">
              <a:buFont typeface="Arial" panose="020B0604020202020204" pitchFamily="34" charset="0"/>
              <a:buChar char="•"/>
              <a:defRPr/>
            </a:pPr>
            <a:r>
              <a:rPr lang="en-US" sz="1050" dirty="0"/>
              <a:t>Medications</a:t>
            </a:r>
          </a:p>
          <a:p>
            <a:pPr marL="214313" indent="-214313">
              <a:buFont typeface="Arial" panose="020B0604020202020204" pitchFamily="34" charset="0"/>
              <a:buChar char="•"/>
              <a:defRPr/>
            </a:pPr>
            <a:r>
              <a:rPr lang="en-US" sz="1050" dirty="0"/>
              <a:t>Laboratory data</a:t>
            </a:r>
          </a:p>
          <a:p>
            <a:pPr marL="214313" indent="-214313">
              <a:buFont typeface="Arial" panose="020B0604020202020204" pitchFamily="34" charset="0"/>
              <a:buChar char="•"/>
              <a:defRPr/>
            </a:pPr>
            <a:r>
              <a:rPr lang="en-US" sz="1050" dirty="0"/>
              <a:t>Nursing notes</a:t>
            </a:r>
          </a:p>
          <a:p>
            <a:pPr marL="214313" indent="-214313">
              <a:buFont typeface="Arial" panose="020B0604020202020204" pitchFamily="34" charset="0"/>
              <a:buChar char="•"/>
              <a:defRPr/>
            </a:pPr>
            <a:r>
              <a:rPr lang="en-US" sz="1050" dirty="0"/>
              <a:t>Discharge notes</a:t>
            </a:r>
          </a:p>
          <a:p>
            <a:pPr marL="214313" indent="-214313">
              <a:buFont typeface="Arial" panose="020B0604020202020204" pitchFamily="34" charset="0"/>
              <a:buChar char="•"/>
              <a:defRPr/>
            </a:pPr>
            <a:r>
              <a:rPr lang="en-US" sz="1050" dirty="0"/>
              <a:t>Format: CSV, SQL</a:t>
            </a:r>
          </a:p>
          <a:p>
            <a:pPr marL="214313" indent="-214313">
              <a:buFont typeface="Arial" panose="020B0604020202020204" pitchFamily="34" charset="0"/>
              <a:buChar char="•"/>
            </a:pPr>
            <a:r>
              <a:rPr lang="en-US" sz="1050" dirty="0"/>
              <a:t>~40GB </a:t>
            </a:r>
          </a:p>
          <a:p>
            <a:pPr marL="214313" indent="-214313">
              <a:buFont typeface="Arial" panose="020B0604020202020204" pitchFamily="34" charset="0"/>
              <a:buChar char="•"/>
            </a:pPr>
            <a:endParaRPr lang="en-US" sz="1050" dirty="0"/>
          </a:p>
        </p:txBody>
      </p:sp>
      <p:sp>
        <p:nvSpPr>
          <p:cNvPr id="11" name="TextBox 10"/>
          <p:cNvSpPr txBox="1"/>
          <p:nvPr/>
        </p:nvSpPr>
        <p:spPr>
          <a:xfrm>
            <a:off x="5199110" y="2964334"/>
            <a:ext cx="1952367" cy="1384995"/>
          </a:xfrm>
          <a:prstGeom prst="rect">
            <a:avLst/>
          </a:prstGeom>
          <a:noFill/>
        </p:spPr>
        <p:txBody>
          <a:bodyPr wrap="square" rtlCol="0">
            <a:spAutoFit/>
          </a:bodyPr>
          <a:lstStyle/>
          <a:p>
            <a:pPr marL="214313" indent="-214313">
              <a:buFont typeface="Arial" panose="020B0604020202020204" pitchFamily="34" charset="0"/>
              <a:buChar char="•"/>
            </a:pPr>
            <a:r>
              <a:rPr lang="en-US" sz="1050" dirty="0"/>
              <a:t>23,180 Records</a:t>
            </a:r>
          </a:p>
          <a:p>
            <a:pPr marL="214313" indent="-214313">
              <a:buFont typeface="Arial" panose="020B0604020202020204" pitchFamily="34" charset="0"/>
              <a:buChar char="•"/>
            </a:pPr>
            <a:r>
              <a:rPr lang="en-US" sz="1050" dirty="0"/>
              <a:t>2001-2012</a:t>
            </a:r>
          </a:p>
          <a:p>
            <a:pPr marL="214313" indent="-214313">
              <a:buFont typeface="Arial" panose="020B0604020202020204" pitchFamily="34" charset="0"/>
              <a:buChar char="•"/>
            </a:pPr>
            <a:r>
              <a:rPr lang="en-US" altLang="en-US" sz="1050" dirty="0"/>
              <a:t>Waveforms</a:t>
            </a:r>
          </a:p>
          <a:p>
            <a:pPr marL="557213" lvl="1" indent="-214313">
              <a:buFont typeface="Arial" panose="020B0604020202020204" pitchFamily="34" charset="0"/>
              <a:buChar char="•"/>
            </a:pPr>
            <a:r>
              <a:rPr lang="en-US" altLang="en-US" sz="1050" dirty="0"/>
              <a:t>ECG</a:t>
            </a:r>
          </a:p>
          <a:p>
            <a:pPr marL="557213" lvl="1" indent="-214313">
              <a:buFont typeface="Arial" panose="020B0604020202020204" pitchFamily="34" charset="0"/>
              <a:buChar char="•"/>
            </a:pPr>
            <a:r>
              <a:rPr lang="en-US" altLang="en-US" sz="1050" dirty="0"/>
              <a:t>Blood pressure</a:t>
            </a:r>
          </a:p>
          <a:p>
            <a:pPr marL="557213" lvl="1" indent="-214313">
              <a:buFont typeface="Arial" panose="020B0604020202020204" pitchFamily="34" charset="0"/>
              <a:buChar char="•"/>
            </a:pPr>
            <a:r>
              <a:rPr lang="en-US" altLang="en-US" sz="1050" dirty="0"/>
              <a:t>Plethysmography</a:t>
            </a:r>
          </a:p>
          <a:p>
            <a:pPr marL="214313" indent="-214313">
              <a:buFont typeface="Arial" panose="020B0604020202020204" pitchFamily="34" charset="0"/>
              <a:buChar char="•"/>
            </a:pPr>
            <a:r>
              <a:rPr lang="en-US" altLang="en-US" sz="1050" dirty="0"/>
              <a:t>Format: Text, Matlab</a:t>
            </a:r>
          </a:p>
          <a:p>
            <a:pPr marL="214313" indent="-214313">
              <a:buFont typeface="Arial" panose="020B0604020202020204" pitchFamily="34" charset="0"/>
              <a:buChar char="•"/>
            </a:pPr>
            <a:r>
              <a:rPr lang="en-US" altLang="en-US" sz="1050" dirty="0"/>
              <a:t>~3TB Compressed</a:t>
            </a:r>
          </a:p>
        </p:txBody>
      </p:sp>
      <p:grpSp>
        <p:nvGrpSpPr>
          <p:cNvPr id="2" name="Group 1"/>
          <p:cNvGrpSpPr/>
          <p:nvPr/>
        </p:nvGrpSpPr>
        <p:grpSpPr>
          <a:xfrm>
            <a:off x="4120979" y="2693962"/>
            <a:ext cx="1105930" cy="1517556"/>
            <a:chOff x="3970637" y="2448948"/>
            <a:chExt cx="1474573" cy="2023407"/>
          </a:xfrm>
        </p:grpSpPr>
        <p:sp>
          <p:nvSpPr>
            <p:cNvPr id="12" name="TextBox 11"/>
            <p:cNvSpPr txBox="1"/>
            <p:nvPr/>
          </p:nvSpPr>
          <p:spPr>
            <a:xfrm>
              <a:off x="4071552" y="3056583"/>
              <a:ext cx="1215085" cy="1415772"/>
            </a:xfrm>
            <a:prstGeom prst="rect">
              <a:avLst/>
            </a:prstGeom>
            <a:noFill/>
          </p:spPr>
          <p:txBody>
            <a:bodyPr wrap="square" rtlCol="0">
              <a:spAutoFit/>
            </a:bodyPr>
            <a:lstStyle/>
            <a:p>
              <a:pPr algn="ctr"/>
              <a:r>
                <a:rPr lang="en-US" sz="900" dirty="0"/>
                <a:t>4,897 Waveform and 5,266 Numeric records matched with 2,809 clinical records</a:t>
              </a:r>
            </a:p>
          </p:txBody>
        </p:sp>
        <p:sp>
          <p:nvSpPr>
            <p:cNvPr id="13" name="TextBox 12"/>
            <p:cNvSpPr txBox="1"/>
            <p:nvPr/>
          </p:nvSpPr>
          <p:spPr>
            <a:xfrm>
              <a:off x="3970637" y="2448948"/>
              <a:ext cx="1474573" cy="677108"/>
            </a:xfrm>
            <a:prstGeom prst="rect">
              <a:avLst/>
            </a:prstGeom>
            <a:noFill/>
          </p:spPr>
          <p:txBody>
            <a:bodyPr wrap="square" rtlCol="0">
              <a:spAutoFit/>
            </a:bodyPr>
            <a:lstStyle/>
            <a:p>
              <a:pPr algn="ctr"/>
              <a:r>
                <a:rPr lang="en-US" sz="1350" dirty="0"/>
                <a:t>Matched Subset</a:t>
              </a:r>
            </a:p>
          </p:txBody>
        </p:sp>
      </p:grpSp>
    </p:spTree>
    <p:extLst>
      <p:ext uri="{BB962C8B-B14F-4D97-AF65-F5344CB8AC3E}">
        <p14:creationId xmlns:p14="http://schemas.microsoft.com/office/powerpoint/2010/main" val="270193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B37B4-DF97-4AE8-9749-932414E4D451}"/>
              </a:ext>
            </a:extLst>
          </p:cNvPr>
          <p:cNvSpPr>
            <a:spLocks noGrp="1"/>
          </p:cNvSpPr>
          <p:nvPr>
            <p:ph type="title"/>
          </p:nvPr>
        </p:nvSpPr>
        <p:spPr/>
        <p:txBody>
          <a:bodyPr/>
          <a:lstStyle/>
          <a:p>
            <a:r>
              <a:rPr lang="en-US" dirty="0"/>
              <a:t>Other Projects</a:t>
            </a:r>
          </a:p>
        </p:txBody>
      </p:sp>
      <p:sp>
        <p:nvSpPr>
          <p:cNvPr id="3" name="Slide Number Placeholder 2">
            <a:extLst>
              <a:ext uri="{FF2B5EF4-FFF2-40B4-BE49-F238E27FC236}">
                <a16:creationId xmlns:a16="http://schemas.microsoft.com/office/drawing/2014/main" id="{C939AFE0-3361-47D5-AEEF-D37CAB08736B}"/>
              </a:ext>
            </a:extLst>
          </p:cNvPr>
          <p:cNvSpPr>
            <a:spLocks noGrp="1"/>
          </p:cNvSpPr>
          <p:nvPr>
            <p:ph type="sldNum" sz="quarter" idx="12"/>
          </p:nvPr>
        </p:nvSpPr>
        <p:spPr/>
        <p:txBody>
          <a:bodyPr/>
          <a:lstStyle/>
          <a:p>
            <a:fld id="{C6A2A5A4-61F3-4089-B07C-8628588E5D38}" type="slidenum">
              <a:rPr lang="en-US" smtClean="0"/>
              <a:t>37</a:t>
            </a:fld>
            <a:endParaRPr lang="en-US"/>
          </a:p>
        </p:txBody>
      </p:sp>
      <p:sp>
        <p:nvSpPr>
          <p:cNvPr id="4" name="TextBox 3">
            <a:extLst>
              <a:ext uri="{FF2B5EF4-FFF2-40B4-BE49-F238E27FC236}">
                <a16:creationId xmlns:a16="http://schemas.microsoft.com/office/drawing/2014/main" id="{A9ECB765-7349-4DAA-BD13-1075C7FA4C36}"/>
              </a:ext>
            </a:extLst>
          </p:cNvPr>
          <p:cNvSpPr txBox="1"/>
          <p:nvPr/>
        </p:nvSpPr>
        <p:spPr>
          <a:xfrm>
            <a:off x="886408" y="1875453"/>
            <a:ext cx="7557796" cy="2031325"/>
          </a:xfrm>
          <a:prstGeom prst="rect">
            <a:avLst/>
          </a:prstGeom>
          <a:noFill/>
        </p:spPr>
        <p:txBody>
          <a:bodyPr wrap="square" rtlCol="0">
            <a:spAutoFit/>
          </a:bodyPr>
          <a:lstStyle/>
          <a:p>
            <a:pPr marL="342900" indent="-342900">
              <a:buAutoNum type="arabicPeriod"/>
            </a:pPr>
            <a:r>
              <a:rPr lang="en-US" dirty="0"/>
              <a:t>Risk stratification for Stroke/AF</a:t>
            </a:r>
          </a:p>
          <a:p>
            <a:pPr marL="342900" indent="-342900">
              <a:buAutoNum type="arabicPeriod"/>
            </a:pPr>
            <a:r>
              <a:rPr lang="en-US" dirty="0"/>
              <a:t>Classification of atrial fibrillation from ECG data. </a:t>
            </a:r>
          </a:p>
          <a:p>
            <a:pPr marL="342900" indent="-342900">
              <a:buAutoNum type="arabicPeriod"/>
            </a:pPr>
            <a:r>
              <a:rPr lang="en-US" dirty="0"/>
              <a:t>Detection of hemorrhage from blood pressure data</a:t>
            </a:r>
          </a:p>
          <a:p>
            <a:pPr marL="342900" indent="-342900">
              <a:buAutoNum type="arabicPeriod"/>
            </a:pPr>
            <a:r>
              <a:rPr lang="en-US" dirty="0"/>
              <a:t>Prediction of acute hypotensive episode</a:t>
            </a:r>
          </a:p>
          <a:p>
            <a:pPr marL="342900" indent="-342900">
              <a:buAutoNum type="arabicPeriod"/>
            </a:pPr>
            <a:r>
              <a:rPr lang="en-US" dirty="0"/>
              <a:t>Characterizing the factors and outcomes for use of antipsychotics in patients with delirium </a:t>
            </a:r>
          </a:p>
          <a:p>
            <a:pPr marL="342900" indent="-342900">
              <a:buAutoNum type="arabicPeriod"/>
            </a:pPr>
            <a:endParaRPr lang="en-US" dirty="0"/>
          </a:p>
        </p:txBody>
      </p:sp>
    </p:spTree>
    <p:extLst>
      <p:ext uri="{BB962C8B-B14F-4D97-AF65-F5344CB8AC3E}">
        <p14:creationId xmlns:p14="http://schemas.microsoft.com/office/powerpoint/2010/main" val="28529830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BCA3B7B-55F0-42A0-A1B5-975291C93501}"/>
              </a:ext>
            </a:extLst>
          </p:cNvPr>
          <p:cNvPicPr>
            <a:picLocks noGrp="1" noChangeAspect="1"/>
          </p:cNvPicPr>
          <p:nvPr>
            <p:ph idx="1"/>
          </p:nvPr>
        </p:nvPicPr>
        <p:blipFill>
          <a:blip r:embed="rId2"/>
          <a:stretch>
            <a:fillRect/>
          </a:stretch>
        </p:blipFill>
        <p:spPr>
          <a:xfrm>
            <a:off x="6882104" y="1238250"/>
            <a:ext cx="1714500" cy="2190750"/>
          </a:xfrm>
          <a:prstGeom prst="rect">
            <a:avLst/>
          </a:prstGeom>
        </p:spPr>
      </p:pic>
      <p:sp>
        <p:nvSpPr>
          <p:cNvPr id="4" name="Text Placeholder 3">
            <a:extLst>
              <a:ext uri="{FF2B5EF4-FFF2-40B4-BE49-F238E27FC236}">
                <a16:creationId xmlns:a16="http://schemas.microsoft.com/office/drawing/2014/main" id="{332D3502-ECA4-41EC-A9D5-F51655606D3E}"/>
              </a:ext>
            </a:extLst>
          </p:cNvPr>
          <p:cNvSpPr>
            <a:spLocks noGrp="1"/>
          </p:cNvSpPr>
          <p:nvPr>
            <p:ph type="body" sz="quarter" idx="11"/>
          </p:nvPr>
        </p:nvSpPr>
        <p:spPr/>
        <p:txBody>
          <a:bodyPr/>
          <a:lstStyle/>
          <a:p>
            <a:r>
              <a:rPr lang="en-US" dirty="0">
                <a:solidFill>
                  <a:schemeClr val="tx1"/>
                </a:solidFill>
              </a:rPr>
              <a:t>Collaboration with Fellows</a:t>
            </a:r>
          </a:p>
        </p:txBody>
      </p:sp>
      <p:sp>
        <p:nvSpPr>
          <p:cNvPr id="6" name="Rectangle 5">
            <a:extLst>
              <a:ext uri="{FF2B5EF4-FFF2-40B4-BE49-F238E27FC236}">
                <a16:creationId xmlns:a16="http://schemas.microsoft.com/office/drawing/2014/main" id="{B06848A7-F2F8-4C53-9B3E-BE089F38EFF4}"/>
              </a:ext>
            </a:extLst>
          </p:cNvPr>
          <p:cNvSpPr/>
          <p:nvPr/>
        </p:nvSpPr>
        <p:spPr>
          <a:xfrm>
            <a:off x="1303175" y="1238250"/>
            <a:ext cx="4572000" cy="1477328"/>
          </a:xfrm>
          <a:prstGeom prst="rect">
            <a:avLst/>
          </a:prstGeom>
        </p:spPr>
        <p:txBody>
          <a:bodyPr>
            <a:spAutoFit/>
          </a:bodyPr>
          <a:lstStyle/>
          <a:p>
            <a:r>
              <a:rPr lang="en-US" dirty="0">
                <a:solidFill>
                  <a:srgbClr val="333333"/>
                </a:solidFill>
                <a:latin typeface="Helvetica Neue"/>
              </a:rPr>
              <a:t>Marvi Bikak</a:t>
            </a:r>
          </a:p>
          <a:p>
            <a:r>
              <a:rPr lang="en-US" dirty="0">
                <a:solidFill>
                  <a:srgbClr val="333333"/>
                </a:solidFill>
                <a:latin typeface="Helvetica Neue"/>
              </a:rPr>
              <a:t>Fellow</a:t>
            </a:r>
            <a:br>
              <a:rPr lang="en-US" dirty="0">
                <a:solidFill>
                  <a:srgbClr val="333333"/>
                </a:solidFill>
                <a:latin typeface="Helvetica Neue"/>
              </a:rPr>
            </a:br>
            <a:r>
              <a:rPr lang="en-US" dirty="0">
                <a:solidFill>
                  <a:srgbClr val="333333"/>
                </a:solidFill>
                <a:latin typeface="Helvetica Neue"/>
              </a:rPr>
              <a:t>School of Medicine</a:t>
            </a:r>
            <a:br>
              <a:rPr lang="en-US" dirty="0">
                <a:solidFill>
                  <a:srgbClr val="333333"/>
                </a:solidFill>
                <a:latin typeface="Helvetica Neue"/>
              </a:rPr>
            </a:br>
            <a:r>
              <a:rPr lang="en-US" dirty="0">
                <a:solidFill>
                  <a:srgbClr val="333333"/>
                </a:solidFill>
                <a:latin typeface="Helvetica Neue"/>
              </a:rPr>
              <a:t>Indiana University</a:t>
            </a:r>
          </a:p>
          <a:p>
            <a:endParaRPr lang="en-US" dirty="0">
              <a:solidFill>
                <a:srgbClr val="333333"/>
              </a:solidFill>
              <a:latin typeface="Helvetica Neue"/>
            </a:endParaRPr>
          </a:p>
        </p:txBody>
      </p:sp>
    </p:spTree>
    <p:extLst>
      <p:ext uri="{BB962C8B-B14F-4D97-AF65-F5344CB8AC3E}">
        <p14:creationId xmlns:p14="http://schemas.microsoft.com/office/powerpoint/2010/main" val="2023415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76620" y="2185988"/>
            <a:ext cx="2025323" cy="805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Purdue Healthcare Advisors (PHA)</a:t>
            </a:r>
          </a:p>
        </p:txBody>
      </p:sp>
      <p:sp>
        <p:nvSpPr>
          <p:cNvPr id="10" name="Rectangle 9"/>
          <p:cNvSpPr/>
          <p:nvPr/>
        </p:nvSpPr>
        <p:spPr>
          <a:xfrm>
            <a:off x="976620" y="3120390"/>
            <a:ext cx="2025323" cy="805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Center faculty and research scientists</a:t>
            </a:r>
          </a:p>
        </p:txBody>
      </p:sp>
      <p:sp>
        <p:nvSpPr>
          <p:cNvPr id="11" name="Rectangle 10"/>
          <p:cNvSpPr/>
          <p:nvPr/>
        </p:nvSpPr>
        <p:spPr>
          <a:xfrm>
            <a:off x="976620" y="4054793"/>
            <a:ext cx="2025323" cy="805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Affiliated faculty and clinicians</a:t>
            </a:r>
          </a:p>
        </p:txBody>
      </p:sp>
      <p:sp>
        <p:nvSpPr>
          <p:cNvPr id="12" name="TextBox 11"/>
          <p:cNvSpPr txBox="1"/>
          <p:nvPr/>
        </p:nvSpPr>
        <p:spPr>
          <a:xfrm>
            <a:off x="3167238" y="2242647"/>
            <a:ext cx="4379725" cy="715581"/>
          </a:xfrm>
          <a:prstGeom prst="rect">
            <a:avLst/>
          </a:prstGeom>
          <a:noFill/>
        </p:spPr>
        <p:txBody>
          <a:bodyPr wrap="none" rtlCol="0">
            <a:spAutoFit/>
          </a:bodyPr>
          <a:lstStyle/>
          <a:p>
            <a:r>
              <a:rPr lang="en-US" sz="1350" dirty="0">
                <a:solidFill>
                  <a:schemeClr val="accent1">
                    <a:lumMod val="75000"/>
                  </a:schemeClr>
                </a:solidFill>
              </a:rPr>
              <a:t>33 Employees; outreach arm of RCHE; 3 service lines:</a:t>
            </a:r>
          </a:p>
          <a:p>
            <a:pPr marL="214313" indent="-214313">
              <a:buFont typeface="Arial" panose="020B0604020202020204" pitchFamily="34" charset="0"/>
              <a:buChar char="•"/>
            </a:pPr>
            <a:r>
              <a:rPr lang="en-US" sz="1350" dirty="0">
                <a:solidFill>
                  <a:schemeClr val="accent1">
                    <a:lumMod val="75000"/>
                  </a:schemeClr>
                </a:solidFill>
              </a:rPr>
              <a:t>Quality reporting, IT security, Lean/agile implementation</a:t>
            </a:r>
          </a:p>
          <a:p>
            <a:pPr marL="214313" indent="-214313">
              <a:buFont typeface="Arial" panose="020B0604020202020204" pitchFamily="34" charset="0"/>
              <a:buChar char="•"/>
            </a:pPr>
            <a:r>
              <a:rPr lang="en-US" sz="1350" dirty="0">
                <a:solidFill>
                  <a:schemeClr val="accent1">
                    <a:lumMod val="75000"/>
                  </a:schemeClr>
                </a:solidFill>
              </a:rPr>
              <a:t>Funding: CMS, state agencies, providers</a:t>
            </a:r>
          </a:p>
        </p:txBody>
      </p:sp>
      <p:sp>
        <p:nvSpPr>
          <p:cNvPr id="13" name="Rectangle 12"/>
          <p:cNvSpPr/>
          <p:nvPr/>
        </p:nvSpPr>
        <p:spPr>
          <a:xfrm>
            <a:off x="3001942" y="2185988"/>
            <a:ext cx="4661873" cy="805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p:cNvSpPr txBox="1"/>
          <p:nvPr/>
        </p:nvSpPr>
        <p:spPr>
          <a:xfrm>
            <a:off x="3167239" y="3182764"/>
            <a:ext cx="3663439" cy="715581"/>
          </a:xfrm>
          <a:prstGeom prst="rect">
            <a:avLst/>
          </a:prstGeom>
          <a:noFill/>
        </p:spPr>
        <p:txBody>
          <a:bodyPr wrap="none" rtlCol="0">
            <a:spAutoFit/>
          </a:bodyPr>
          <a:lstStyle/>
          <a:p>
            <a:r>
              <a:rPr lang="en-US" sz="1350" dirty="0">
                <a:solidFill>
                  <a:schemeClr val="accent1">
                    <a:lumMod val="75000"/>
                  </a:schemeClr>
                </a:solidFill>
              </a:rPr>
              <a:t>10 full time staff, faculty, and research scientists; </a:t>
            </a:r>
          </a:p>
          <a:p>
            <a:pPr marL="214313" indent="-214313">
              <a:buFont typeface="Arial" panose="020B0604020202020204" pitchFamily="34" charset="0"/>
              <a:buChar char="•"/>
            </a:pPr>
            <a:r>
              <a:rPr lang="en-US" sz="1350" dirty="0">
                <a:solidFill>
                  <a:schemeClr val="accent1">
                    <a:lumMod val="75000"/>
                  </a:schemeClr>
                </a:solidFill>
              </a:rPr>
              <a:t>IE, CS, statistics, mathematics</a:t>
            </a:r>
          </a:p>
          <a:p>
            <a:pPr marL="214313" indent="-214313">
              <a:buFont typeface="Arial" panose="020B0604020202020204" pitchFamily="34" charset="0"/>
              <a:buChar char="•"/>
            </a:pPr>
            <a:r>
              <a:rPr lang="en-US" sz="1350" dirty="0">
                <a:solidFill>
                  <a:schemeClr val="accent1">
                    <a:lumMod val="75000"/>
                  </a:schemeClr>
                </a:solidFill>
              </a:rPr>
              <a:t>Funding: NIH, NSF, foundations, providers, etc.</a:t>
            </a:r>
          </a:p>
        </p:txBody>
      </p:sp>
      <p:sp>
        <p:nvSpPr>
          <p:cNvPr id="15" name="Rectangle 14"/>
          <p:cNvSpPr/>
          <p:nvPr/>
        </p:nvSpPr>
        <p:spPr>
          <a:xfrm>
            <a:off x="3001942" y="3126105"/>
            <a:ext cx="4661873" cy="805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p:cNvSpPr txBox="1"/>
          <p:nvPr/>
        </p:nvSpPr>
        <p:spPr>
          <a:xfrm>
            <a:off x="3101924" y="4207436"/>
            <a:ext cx="4481227" cy="507831"/>
          </a:xfrm>
          <a:prstGeom prst="rect">
            <a:avLst/>
          </a:prstGeom>
          <a:noFill/>
        </p:spPr>
        <p:txBody>
          <a:bodyPr wrap="none" rtlCol="0">
            <a:spAutoFit/>
          </a:bodyPr>
          <a:lstStyle/>
          <a:p>
            <a:r>
              <a:rPr lang="en-US" sz="1350" dirty="0">
                <a:solidFill>
                  <a:schemeClr val="accent1">
                    <a:lumMod val="75000"/>
                  </a:schemeClr>
                </a:solidFill>
              </a:rPr>
              <a:t>Faculty from colleges of Agriculture, Engineering, Health and </a:t>
            </a:r>
          </a:p>
          <a:p>
            <a:r>
              <a:rPr lang="en-US" sz="1350" dirty="0">
                <a:solidFill>
                  <a:schemeClr val="accent1">
                    <a:lumMod val="75000"/>
                  </a:schemeClr>
                </a:solidFill>
              </a:rPr>
              <a:t>Human Sciences, Management, Pharmacy, and Science</a:t>
            </a:r>
          </a:p>
        </p:txBody>
      </p:sp>
      <p:sp>
        <p:nvSpPr>
          <p:cNvPr id="17" name="Rectangle 16"/>
          <p:cNvSpPr/>
          <p:nvPr/>
        </p:nvSpPr>
        <p:spPr>
          <a:xfrm>
            <a:off x="3001942" y="4046903"/>
            <a:ext cx="4661873" cy="805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3173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p:bldP spid="15" grpId="0" animBg="1"/>
      <p:bldP spid="16" grpId="0"/>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082" t="23993" r="5315" b="4456"/>
          <a:stretch/>
        </p:blipFill>
        <p:spPr>
          <a:xfrm>
            <a:off x="1436243" y="1871541"/>
            <a:ext cx="6456854" cy="3858364"/>
          </a:xfrm>
          <a:prstGeom prst="rect">
            <a:avLst/>
          </a:prstGeom>
        </p:spPr>
      </p:pic>
      <p:sp>
        <p:nvSpPr>
          <p:cNvPr id="6" name="TextBox 5"/>
          <p:cNvSpPr txBox="1"/>
          <p:nvPr/>
        </p:nvSpPr>
        <p:spPr>
          <a:xfrm>
            <a:off x="400050" y="1098517"/>
            <a:ext cx="5822363" cy="600164"/>
          </a:xfrm>
          <a:prstGeom prst="rect">
            <a:avLst/>
          </a:prstGeom>
          <a:noFill/>
        </p:spPr>
        <p:txBody>
          <a:bodyPr wrap="none" rtlCol="0">
            <a:spAutoFit/>
          </a:bodyPr>
          <a:lstStyle/>
          <a:p>
            <a:r>
              <a:rPr lang="en-US" sz="3300" b="1" dirty="0">
                <a:solidFill>
                  <a:schemeClr val="bg2">
                    <a:lumMod val="50000"/>
                  </a:schemeClr>
                </a:solidFill>
                <a:latin typeface="+mj-lt"/>
              </a:rPr>
              <a:t>Purdue Healthcare Advisors (PHA)</a:t>
            </a:r>
          </a:p>
        </p:txBody>
      </p:sp>
    </p:spTree>
    <p:extLst>
      <p:ext uri="{BB962C8B-B14F-4D97-AF65-F5344CB8AC3E}">
        <p14:creationId xmlns:p14="http://schemas.microsoft.com/office/powerpoint/2010/main" val="1186736095"/>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4025449978"/>
              </p:ext>
            </p:extLst>
          </p:nvPr>
        </p:nvGraphicFramePr>
        <p:xfrm>
          <a:off x="3200400" y="1600200"/>
          <a:ext cx="565785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ctrTitle"/>
          </p:nvPr>
        </p:nvSpPr>
        <p:spPr>
          <a:xfrm>
            <a:off x="1085850" y="1085850"/>
            <a:ext cx="5454396" cy="457200"/>
          </a:xfrm>
        </p:spPr>
        <p:txBody>
          <a:bodyPr/>
          <a:lstStyle/>
          <a:p>
            <a:r>
              <a:rPr lang="en-US" dirty="0"/>
              <a:t>PHA Intent – Research Access/Dissemination</a:t>
            </a:r>
          </a:p>
        </p:txBody>
      </p:sp>
      <p:sp>
        <p:nvSpPr>
          <p:cNvPr id="10" name="Content Placeholder 9"/>
          <p:cNvSpPr>
            <a:spLocks noGrp="1"/>
          </p:cNvSpPr>
          <p:nvPr>
            <p:ph sz="half" idx="10"/>
          </p:nvPr>
        </p:nvSpPr>
        <p:spPr>
          <a:xfrm>
            <a:off x="1085850" y="1771650"/>
            <a:ext cx="3028950" cy="3314700"/>
          </a:xfrm>
        </p:spPr>
        <p:txBody>
          <a:bodyPr/>
          <a:lstStyle/>
          <a:p>
            <a:r>
              <a:rPr lang="en-US" sz="1800" dirty="0">
                <a:solidFill>
                  <a:schemeClr val="tx1">
                    <a:lumMod val="65000"/>
                    <a:lumOff val="35000"/>
                  </a:schemeClr>
                </a:solidFill>
              </a:rPr>
              <a:t>Healthcare providers have many unresolved complex issues</a:t>
            </a:r>
          </a:p>
          <a:p>
            <a:r>
              <a:rPr lang="en-US" sz="1800" dirty="0">
                <a:solidFill>
                  <a:schemeClr val="tx1">
                    <a:lumMod val="65000"/>
                    <a:lumOff val="35000"/>
                  </a:schemeClr>
                </a:solidFill>
              </a:rPr>
              <a:t>PHA has access, innovation, and dissemination capacity throughout IN</a:t>
            </a:r>
          </a:p>
          <a:p>
            <a:r>
              <a:rPr lang="en-US" sz="1800" dirty="0">
                <a:solidFill>
                  <a:schemeClr val="tx1">
                    <a:lumMod val="65000"/>
                    <a:lumOff val="35000"/>
                  </a:schemeClr>
                </a:solidFill>
              </a:rPr>
              <a:t>RCHE can bring to bear Purdue’s intellectual/ research/innovation capabilities</a:t>
            </a:r>
          </a:p>
        </p:txBody>
      </p:sp>
      <p:cxnSp>
        <p:nvCxnSpPr>
          <p:cNvPr id="12" name="Curved Connector 11"/>
          <p:cNvCxnSpPr/>
          <p:nvPr/>
        </p:nvCxnSpPr>
        <p:spPr>
          <a:xfrm>
            <a:off x="4057650" y="2286000"/>
            <a:ext cx="1943100" cy="1428750"/>
          </a:xfrm>
          <a:prstGeom prst="curvedConnector3">
            <a:avLst>
              <a:gd name="adj1" fmla="val 35662"/>
            </a:avLst>
          </a:prstGeom>
          <a:ln w="539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200150" y="4847236"/>
            <a:ext cx="2971800" cy="1015663"/>
          </a:xfrm>
          <a:prstGeom prst="rect">
            <a:avLst/>
          </a:prstGeom>
          <a:noFill/>
        </p:spPr>
        <p:txBody>
          <a:bodyPr wrap="square" rtlCol="0">
            <a:spAutoFit/>
          </a:bodyPr>
          <a:lstStyle/>
          <a:p>
            <a:r>
              <a:rPr lang="en-US" sz="1200" dirty="0">
                <a:solidFill>
                  <a:srgbClr val="7399C6"/>
                </a:solidFill>
              </a:rPr>
              <a:t>PHA established this type of relationship with Northwestern University (Healthy Hearts in the Heartland $15M grant) and the IU School of Medicine ($50M Practice Transformation Network proposal).</a:t>
            </a:r>
          </a:p>
        </p:txBody>
      </p:sp>
    </p:spTree>
    <p:extLst>
      <p:ext uri="{BB962C8B-B14F-4D97-AF65-F5344CB8AC3E}">
        <p14:creationId xmlns:p14="http://schemas.microsoft.com/office/powerpoint/2010/main" val="2528510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456" y="954882"/>
            <a:ext cx="8754235" cy="444980"/>
          </a:xfrm>
        </p:spPr>
        <p:txBody>
          <a:bodyPr>
            <a:normAutofit/>
          </a:bodyPr>
          <a:lstStyle/>
          <a:p>
            <a:pPr marL="0" indent="0">
              <a:buNone/>
            </a:pPr>
            <a:r>
              <a:rPr lang="en-US" sz="1800" b="1" dirty="0">
                <a:solidFill>
                  <a:srgbClr val="9E7800"/>
                </a:solidFill>
              </a:rPr>
              <a:t>Health Analytics - Developing data science-based approaches to personalized care </a:t>
            </a:r>
            <a:endParaRPr lang="en-US" sz="900" dirty="0">
              <a:solidFill>
                <a:srgbClr val="9E7800"/>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7997" y="1399861"/>
            <a:ext cx="1940588" cy="2754464"/>
          </a:xfrm>
          <a:prstGeom prst="rect">
            <a:avLst/>
          </a:prstGeom>
        </p:spPr>
      </p:pic>
      <p:sp>
        <p:nvSpPr>
          <p:cNvPr id="2" name="TextBox 1"/>
          <p:cNvSpPr txBox="1"/>
          <p:nvPr/>
        </p:nvSpPr>
        <p:spPr>
          <a:xfrm>
            <a:off x="221455" y="1602408"/>
            <a:ext cx="5867846" cy="2423740"/>
          </a:xfrm>
          <a:prstGeom prst="rect">
            <a:avLst/>
          </a:prstGeom>
          <a:noFill/>
        </p:spPr>
        <p:txBody>
          <a:bodyPr wrap="square" rtlCol="0">
            <a:spAutoFit/>
          </a:bodyPr>
          <a:lstStyle/>
          <a:p>
            <a:r>
              <a:rPr lang="en-US" dirty="0">
                <a:solidFill>
                  <a:srgbClr val="9E7800"/>
                </a:solidFill>
              </a:rPr>
              <a:t>Overview</a:t>
            </a:r>
            <a:endParaRPr lang="en-US" sz="1200" dirty="0">
              <a:solidFill>
                <a:srgbClr val="9E7800"/>
              </a:solidFill>
            </a:endParaRPr>
          </a:p>
          <a:p>
            <a:r>
              <a:rPr lang="en-US" sz="1200" dirty="0"/>
              <a:t>Clinical and operational decisions should be based on the best </a:t>
            </a:r>
          </a:p>
          <a:p>
            <a:r>
              <a:rPr lang="en-US" sz="1200" dirty="0"/>
              <a:t>available evidence, although this may depend on patient and context </a:t>
            </a:r>
          </a:p>
          <a:p>
            <a:r>
              <a:rPr lang="en-US" sz="1200" dirty="0"/>
              <a:t>characteristics as well as judgement of the clinician.  As the ability to collect </a:t>
            </a:r>
          </a:p>
          <a:p>
            <a:r>
              <a:rPr lang="en-US" sz="1200" dirty="0"/>
              <a:t>and process large amounts of digital data continues to expand rapidly, it is </a:t>
            </a:r>
          </a:p>
          <a:p>
            <a:r>
              <a:rPr lang="en-US" sz="1200" dirty="0"/>
              <a:t>becoming possible for healthcare organizations to develop an evidence base </a:t>
            </a:r>
          </a:p>
          <a:p>
            <a:r>
              <a:rPr lang="en-US" sz="1200" dirty="0"/>
              <a:t>that links process activities to patient and population outcomes.  We are </a:t>
            </a:r>
          </a:p>
          <a:p>
            <a:r>
              <a:rPr lang="en-US" sz="1200" dirty="0"/>
              <a:t>addressing this challenge by developing readily accessible databases, </a:t>
            </a:r>
          </a:p>
          <a:p>
            <a:r>
              <a:rPr lang="en-US" sz="1200" dirty="0"/>
              <a:t>visualization tools, sensors, and patient monitoring into a structure that </a:t>
            </a:r>
          </a:p>
          <a:p>
            <a:r>
              <a:rPr lang="en-US" sz="1200" dirty="0"/>
              <a:t>provides actionable information – bridging the gap between data and evidence </a:t>
            </a:r>
          </a:p>
          <a:p>
            <a:r>
              <a:rPr lang="en-US" sz="1200" dirty="0"/>
              <a:t>generation for clinical knowledge translation. </a:t>
            </a:r>
          </a:p>
          <a:p>
            <a:endParaRPr lang="en-US" sz="1350" dirty="0"/>
          </a:p>
        </p:txBody>
      </p:sp>
      <p:sp>
        <p:nvSpPr>
          <p:cNvPr id="5" name="Rectangle 4"/>
          <p:cNvSpPr/>
          <p:nvPr/>
        </p:nvSpPr>
        <p:spPr>
          <a:xfrm>
            <a:off x="221456" y="4251779"/>
            <a:ext cx="6685530" cy="1292662"/>
          </a:xfrm>
          <a:prstGeom prst="rect">
            <a:avLst/>
          </a:prstGeom>
        </p:spPr>
        <p:txBody>
          <a:bodyPr wrap="square">
            <a:spAutoFit/>
          </a:bodyPr>
          <a:lstStyle/>
          <a:p>
            <a:r>
              <a:rPr lang="en-US" dirty="0">
                <a:solidFill>
                  <a:srgbClr val="9E7800"/>
                </a:solidFill>
              </a:rPr>
              <a:t>Current Examples</a:t>
            </a:r>
          </a:p>
          <a:p>
            <a:pPr marL="214313" indent="-214313">
              <a:buClr>
                <a:schemeClr val="accent4">
                  <a:lumMod val="75000"/>
                </a:schemeClr>
              </a:buClr>
              <a:buFont typeface="Arial" panose="020B0604020202020204" pitchFamily="34" charset="0"/>
              <a:buChar char="•"/>
            </a:pPr>
            <a:r>
              <a:rPr lang="en-US" sz="1200" u="sng" dirty="0"/>
              <a:t>Framework software for integrated data-driven reproducible research to support healthcare delivery</a:t>
            </a:r>
          </a:p>
          <a:p>
            <a:pPr marL="214313" indent="-214313">
              <a:buClr>
                <a:schemeClr val="accent4">
                  <a:lumMod val="75000"/>
                </a:schemeClr>
              </a:buClr>
              <a:buFont typeface="Arial" panose="020B0604020202020204" pitchFamily="34" charset="0"/>
              <a:buChar char="•"/>
            </a:pPr>
            <a:r>
              <a:rPr lang="en-US" sz="1200" u="sng" dirty="0"/>
              <a:t>Risk stratification for atrial fibrillation</a:t>
            </a:r>
          </a:p>
          <a:p>
            <a:pPr marL="214313" indent="-214313">
              <a:buClr>
                <a:schemeClr val="accent4">
                  <a:lumMod val="75000"/>
                </a:schemeClr>
              </a:buClr>
              <a:buFont typeface="Arial" panose="020B0604020202020204" pitchFamily="34" charset="0"/>
              <a:buChar char="•"/>
            </a:pPr>
            <a:r>
              <a:rPr lang="en-US" sz="1200" u="sng" dirty="0"/>
              <a:t>A real-time drug response tracking system for precision medicine for pediatric sepsis</a:t>
            </a:r>
          </a:p>
          <a:p>
            <a:pPr marL="214313" indent="-214313">
              <a:buClr>
                <a:schemeClr val="accent4">
                  <a:lumMod val="75000"/>
                </a:schemeClr>
              </a:buClr>
              <a:buFont typeface="Arial" panose="020B0604020202020204" pitchFamily="34" charset="0"/>
              <a:buChar char="•"/>
            </a:pPr>
            <a:r>
              <a:rPr lang="en-US" sz="1200" u="sng" dirty="0"/>
              <a:t>Causally-driven healthcare science</a:t>
            </a:r>
          </a:p>
          <a:p>
            <a:pPr marL="214313" indent="-214313">
              <a:buClr>
                <a:schemeClr val="accent4">
                  <a:lumMod val="75000"/>
                </a:schemeClr>
              </a:buClr>
              <a:buFont typeface="Arial" panose="020B0604020202020204" pitchFamily="34" charset="0"/>
              <a:buChar char="•"/>
            </a:pPr>
            <a:r>
              <a:rPr lang="en-US" sz="1200" u="sng" dirty="0"/>
              <a:t>Prediction of intravenous medication use error after concentration change</a:t>
            </a:r>
          </a:p>
        </p:txBody>
      </p:sp>
    </p:spTree>
    <p:extLst>
      <p:ext uri="{BB962C8B-B14F-4D97-AF65-F5344CB8AC3E}">
        <p14:creationId xmlns:p14="http://schemas.microsoft.com/office/powerpoint/2010/main" val="1329336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456" y="954882"/>
            <a:ext cx="8754235" cy="444980"/>
          </a:xfrm>
        </p:spPr>
        <p:txBody>
          <a:bodyPr>
            <a:normAutofit/>
          </a:bodyPr>
          <a:lstStyle/>
          <a:p>
            <a:pPr marL="0" indent="0">
              <a:buNone/>
            </a:pPr>
            <a:r>
              <a:rPr lang="en-US" sz="1800" b="1" dirty="0">
                <a:solidFill>
                  <a:srgbClr val="9E7800"/>
                </a:solidFill>
              </a:rPr>
              <a:t>Capacity Management – A systems approach to matching health resources to need</a:t>
            </a:r>
            <a:endParaRPr lang="en-US" sz="900" dirty="0">
              <a:solidFill>
                <a:srgbClr val="9E7800"/>
              </a:solidFill>
            </a:endParaRPr>
          </a:p>
        </p:txBody>
      </p:sp>
      <p:sp>
        <p:nvSpPr>
          <p:cNvPr id="2" name="TextBox 1"/>
          <p:cNvSpPr txBox="1"/>
          <p:nvPr/>
        </p:nvSpPr>
        <p:spPr>
          <a:xfrm>
            <a:off x="221455" y="1850275"/>
            <a:ext cx="5867846" cy="2031325"/>
          </a:xfrm>
          <a:prstGeom prst="rect">
            <a:avLst/>
          </a:prstGeom>
          <a:noFill/>
        </p:spPr>
        <p:txBody>
          <a:bodyPr wrap="square" rtlCol="0">
            <a:spAutoFit/>
          </a:bodyPr>
          <a:lstStyle/>
          <a:p>
            <a:r>
              <a:rPr lang="en-US" dirty="0">
                <a:solidFill>
                  <a:srgbClr val="9E7800"/>
                </a:solidFill>
              </a:rPr>
              <a:t>Overview</a:t>
            </a:r>
            <a:endParaRPr lang="en-US" sz="1200" dirty="0">
              <a:solidFill>
                <a:srgbClr val="9E7800"/>
              </a:solidFill>
            </a:endParaRPr>
          </a:p>
          <a:p>
            <a:r>
              <a:rPr lang="en-US" sz="1200" dirty="0"/>
              <a:t>Healthcare organizations often “sub-optimize” their delivery by focusing improvement efforts on a particular component of their system without properly considering the complex set of interactions with other system components. Demand on the system is typically highly variable, uncertain, and out of the direct control of the provider. Misaligned incentives can result from ill-designed reimbursement structures for care providers, undue focus on the affordability of medications, and a system focused on treating the sick rather than maintaining health.  As healthcare has moved from a fee-for-service to capitated model, controlling costs has become one of the most important drivers in the industry.  We are  developing approaches to properly match health resources (capacity) with health need.</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7606" y="1481504"/>
            <a:ext cx="1989966" cy="2784869"/>
          </a:xfrm>
          <a:prstGeom prst="rect">
            <a:avLst/>
          </a:prstGeom>
        </p:spPr>
      </p:pic>
      <p:sp>
        <p:nvSpPr>
          <p:cNvPr id="6" name="Rectangle 5"/>
          <p:cNvSpPr/>
          <p:nvPr/>
        </p:nvSpPr>
        <p:spPr>
          <a:xfrm>
            <a:off x="221456" y="4308930"/>
            <a:ext cx="6048716" cy="1292662"/>
          </a:xfrm>
          <a:prstGeom prst="rect">
            <a:avLst/>
          </a:prstGeom>
        </p:spPr>
        <p:txBody>
          <a:bodyPr wrap="square">
            <a:spAutoFit/>
          </a:bodyPr>
          <a:lstStyle/>
          <a:p>
            <a:r>
              <a:rPr lang="en-US" dirty="0">
                <a:solidFill>
                  <a:srgbClr val="9E7800"/>
                </a:solidFill>
              </a:rPr>
              <a:t>Current Examples</a:t>
            </a:r>
          </a:p>
          <a:p>
            <a:pPr marL="214313" indent="-214313">
              <a:buClr>
                <a:schemeClr val="accent4">
                  <a:lumMod val="75000"/>
                </a:schemeClr>
              </a:buClr>
              <a:buFont typeface="Arial" panose="020B0604020202020204" pitchFamily="34" charset="0"/>
              <a:buChar char="•"/>
            </a:pPr>
            <a:r>
              <a:rPr lang="en-US" sz="1200" u="sng" dirty="0"/>
              <a:t>Improving health outcomes and efficiency in chronic obstructive pulmonary disease</a:t>
            </a:r>
          </a:p>
          <a:p>
            <a:pPr marL="214313" indent="-214313">
              <a:buClr>
                <a:schemeClr val="accent4">
                  <a:lumMod val="75000"/>
                </a:schemeClr>
              </a:buClr>
              <a:buFont typeface="Arial" panose="020B0604020202020204" pitchFamily="34" charset="0"/>
              <a:buChar char="•"/>
            </a:pPr>
            <a:r>
              <a:rPr lang="en-US" sz="1200" u="sng" dirty="0"/>
              <a:t>Optimizing trauma care network design</a:t>
            </a:r>
          </a:p>
          <a:p>
            <a:pPr marL="214313" indent="-214313">
              <a:buClr>
                <a:schemeClr val="accent4">
                  <a:lumMod val="75000"/>
                </a:schemeClr>
              </a:buClr>
              <a:buFont typeface="Arial" panose="020B0604020202020204" pitchFamily="34" charset="0"/>
              <a:buChar char="•"/>
            </a:pPr>
            <a:r>
              <a:rPr lang="en-US" sz="1200" u="sng" dirty="0"/>
              <a:t>An HIT-enabled community-wide approach to opioid treatment</a:t>
            </a:r>
          </a:p>
          <a:p>
            <a:pPr marL="214313" indent="-214313">
              <a:buClr>
                <a:schemeClr val="accent4">
                  <a:lumMod val="75000"/>
                </a:schemeClr>
              </a:buClr>
              <a:buFont typeface="Arial" panose="020B0604020202020204" pitchFamily="34" charset="0"/>
              <a:buChar char="•"/>
            </a:pPr>
            <a:r>
              <a:rPr lang="en-US" sz="1200" u="sng" dirty="0"/>
              <a:t>Engineering Kangaroo Mother Care</a:t>
            </a:r>
          </a:p>
          <a:p>
            <a:pPr marL="214313" indent="-214313">
              <a:buClr>
                <a:schemeClr val="accent4">
                  <a:lumMod val="75000"/>
                </a:schemeClr>
              </a:buClr>
              <a:buFont typeface="Arial" panose="020B0604020202020204" pitchFamily="34" charset="0"/>
              <a:buChar char="•"/>
            </a:pPr>
            <a:r>
              <a:rPr lang="en-US" sz="1200" u="sng" dirty="0"/>
              <a:t>Cost effective quality care for long-term care Medicaid patients</a:t>
            </a:r>
          </a:p>
        </p:txBody>
      </p:sp>
    </p:spTree>
    <p:extLst>
      <p:ext uri="{BB962C8B-B14F-4D97-AF65-F5344CB8AC3E}">
        <p14:creationId xmlns:p14="http://schemas.microsoft.com/office/powerpoint/2010/main" val="391480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456" y="1052854"/>
            <a:ext cx="8754235" cy="444980"/>
          </a:xfrm>
        </p:spPr>
        <p:txBody>
          <a:bodyPr>
            <a:normAutofit/>
          </a:bodyPr>
          <a:lstStyle/>
          <a:p>
            <a:pPr marL="0" indent="0">
              <a:buNone/>
            </a:pPr>
            <a:r>
              <a:rPr lang="en-US" sz="1800" b="1" dirty="0">
                <a:solidFill>
                  <a:srgbClr val="9E7800"/>
                </a:solidFill>
              </a:rPr>
              <a:t>Rural/Global Health – Improving access to care for vulnerable populations</a:t>
            </a:r>
            <a:endParaRPr lang="en-US" sz="900" dirty="0">
              <a:solidFill>
                <a:srgbClr val="9E7800"/>
              </a:solidFill>
            </a:endParaRPr>
          </a:p>
        </p:txBody>
      </p:sp>
      <p:sp>
        <p:nvSpPr>
          <p:cNvPr id="2" name="TextBox 1"/>
          <p:cNvSpPr txBox="1"/>
          <p:nvPr/>
        </p:nvSpPr>
        <p:spPr>
          <a:xfrm>
            <a:off x="221455" y="1799732"/>
            <a:ext cx="5867846" cy="1846659"/>
          </a:xfrm>
          <a:prstGeom prst="rect">
            <a:avLst/>
          </a:prstGeom>
          <a:noFill/>
        </p:spPr>
        <p:txBody>
          <a:bodyPr wrap="square" rtlCol="0">
            <a:spAutoFit/>
          </a:bodyPr>
          <a:lstStyle/>
          <a:p>
            <a:r>
              <a:rPr lang="en-US" dirty="0">
                <a:solidFill>
                  <a:srgbClr val="9E7800"/>
                </a:solidFill>
              </a:rPr>
              <a:t>Overview</a:t>
            </a:r>
            <a:endParaRPr lang="en-US" sz="1200" dirty="0">
              <a:solidFill>
                <a:srgbClr val="9E7800"/>
              </a:solidFill>
            </a:endParaRPr>
          </a:p>
          <a:p>
            <a:r>
              <a:rPr lang="en-US" sz="1200" dirty="0"/>
              <a:t>Behavioral and social factors, along with genetic predisposition are major determinants of health and wellness. Moreover, in order to make interventions more coordinated, tailored, timely and sustainable, there will be a shift to more virtual care with less dependence on clinical care solutions. We are working to improve the health and wellness in rural communities, including global settings, by identifying opportunities (e.g., “at risk” populations), determining how to best target interventions, characterizing spread of a condition through a community, fostering technology adaption and the appropriate use of eHealth, </a:t>
            </a:r>
            <a:r>
              <a:rPr lang="en-US" sz="1200" dirty="0" err="1"/>
              <a:t>mHealth</a:t>
            </a:r>
            <a:r>
              <a:rPr lang="en-US" sz="1200" dirty="0"/>
              <a:t>, telehealth, and point of care diagnostics.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8144" y="1399861"/>
            <a:ext cx="2006771" cy="2837093"/>
          </a:xfrm>
          <a:prstGeom prst="rect">
            <a:avLst/>
          </a:prstGeom>
        </p:spPr>
      </p:pic>
      <p:sp>
        <p:nvSpPr>
          <p:cNvPr id="5" name="Rectangle 4"/>
          <p:cNvSpPr/>
          <p:nvPr/>
        </p:nvSpPr>
        <p:spPr>
          <a:xfrm>
            <a:off x="221456" y="4023179"/>
            <a:ext cx="7142730" cy="1477328"/>
          </a:xfrm>
          <a:prstGeom prst="rect">
            <a:avLst/>
          </a:prstGeom>
        </p:spPr>
        <p:txBody>
          <a:bodyPr wrap="square">
            <a:spAutoFit/>
          </a:bodyPr>
          <a:lstStyle/>
          <a:p>
            <a:r>
              <a:rPr lang="en-US" dirty="0">
                <a:solidFill>
                  <a:srgbClr val="9E7800"/>
                </a:solidFill>
              </a:rPr>
              <a:t>Current Examples</a:t>
            </a:r>
          </a:p>
          <a:p>
            <a:pPr marL="214313" indent="-214313">
              <a:buClr>
                <a:schemeClr val="accent4">
                  <a:lumMod val="75000"/>
                </a:schemeClr>
              </a:buClr>
              <a:buFont typeface="Arial" panose="020B0604020202020204" pitchFamily="34" charset="0"/>
              <a:buChar char="•"/>
            </a:pPr>
            <a:r>
              <a:rPr lang="en-US" sz="1200" u="sng" dirty="0"/>
              <a:t>Non-invasive anemia detection</a:t>
            </a:r>
          </a:p>
          <a:p>
            <a:pPr marL="214313" indent="-214313">
              <a:buClr>
                <a:schemeClr val="accent4">
                  <a:lumMod val="75000"/>
                </a:schemeClr>
              </a:buClr>
              <a:buFont typeface="Arial" panose="020B0604020202020204" pitchFamily="34" charset="0"/>
              <a:buChar char="•"/>
            </a:pPr>
            <a:r>
              <a:rPr lang="en-US" sz="1200" u="sng" dirty="0"/>
              <a:t>Mobile-based care for children with autism spectrum disorder using remote experience sampling method</a:t>
            </a:r>
          </a:p>
          <a:p>
            <a:pPr marL="214313" indent="-214313">
              <a:buClr>
                <a:schemeClr val="accent4">
                  <a:lumMod val="75000"/>
                </a:schemeClr>
              </a:buClr>
              <a:buFont typeface="Arial" panose="020B0604020202020204" pitchFamily="34" charset="0"/>
              <a:buChar char="•"/>
            </a:pPr>
            <a:r>
              <a:rPr lang="en-US" sz="1200" u="sng" dirty="0"/>
              <a:t>Demand sensing to support maternal and newborn health</a:t>
            </a:r>
          </a:p>
          <a:p>
            <a:pPr marL="214313" indent="-214313">
              <a:buClr>
                <a:schemeClr val="accent4">
                  <a:lumMod val="75000"/>
                </a:schemeClr>
              </a:buClr>
              <a:buFont typeface="Arial" panose="020B0604020202020204" pitchFamily="34" charset="0"/>
              <a:buChar char="•"/>
            </a:pPr>
            <a:r>
              <a:rPr lang="en-US" sz="1200" u="sng" dirty="0" err="1"/>
              <a:t>mHematology</a:t>
            </a:r>
            <a:r>
              <a:rPr lang="en-US" sz="1200" u="sng" dirty="0"/>
              <a:t> for care and management of sickle cell patients in sub-Saharan Africa</a:t>
            </a:r>
          </a:p>
          <a:p>
            <a:pPr marL="214313" indent="-214313">
              <a:buClr>
                <a:schemeClr val="accent4">
                  <a:lumMod val="75000"/>
                </a:schemeClr>
              </a:buClr>
              <a:buFont typeface="Arial" panose="020B0604020202020204" pitchFamily="34" charset="0"/>
              <a:buChar char="•"/>
            </a:pPr>
            <a:r>
              <a:rPr lang="en-US" sz="1200" u="sng" dirty="0"/>
              <a:t>Modeling Return on Investment in Education and Home Visits for Medicaid-enrolled Children with Asthma</a:t>
            </a:r>
          </a:p>
          <a:p>
            <a:pPr marL="214313" indent="-214313">
              <a:buClr>
                <a:schemeClr val="accent4">
                  <a:lumMod val="75000"/>
                </a:schemeClr>
              </a:buClr>
              <a:buFont typeface="Arial" panose="020B0604020202020204" pitchFamily="34" charset="0"/>
              <a:buChar char="•"/>
            </a:pPr>
            <a:r>
              <a:rPr lang="en-US" sz="1200" u="sng" dirty="0"/>
              <a:t>Highly-sensitive, low-cost paper-based molecular diagnostic platform</a:t>
            </a:r>
          </a:p>
        </p:txBody>
      </p:sp>
    </p:spTree>
    <p:extLst>
      <p:ext uri="{BB962C8B-B14F-4D97-AF65-F5344CB8AC3E}">
        <p14:creationId xmlns:p14="http://schemas.microsoft.com/office/powerpoint/2010/main" val="28007444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00.xml><?xml version="1.0" encoding="utf-8"?>
<p:tagLst xmlns:a="http://schemas.openxmlformats.org/drawingml/2006/main" xmlns:r="http://schemas.openxmlformats.org/officeDocument/2006/relationships" xmlns:p="http://schemas.openxmlformats.org/presentationml/2006/main">
  <p:tag name="OTLMARKERSHAPE" val="OTL"/>
</p:tagLst>
</file>

<file path=ppt/tags/tag101.xml><?xml version="1.0" encoding="utf-8"?>
<p:tagLst xmlns:a="http://schemas.openxmlformats.org/drawingml/2006/main" xmlns:r="http://schemas.openxmlformats.org/officeDocument/2006/relationships" xmlns:p="http://schemas.openxmlformats.org/presentationml/2006/main">
  <p:tag name="OTLMARKERSHAPE" val="OTL"/>
</p:tagLst>
</file>

<file path=ppt/tags/tag102.xml><?xml version="1.0" encoding="utf-8"?>
<p:tagLst xmlns:a="http://schemas.openxmlformats.org/drawingml/2006/main" xmlns:r="http://schemas.openxmlformats.org/officeDocument/2006/relationships" xmlns:p="http://schemas.openxmlformats.org/presentationml/2006/main">
  <p:tag name="OTLMARKERSHAPE" val="OTL"/>
</p:tagLst>
</file>

<file path=ppt/tags/tag103.xml><?xml version="1.0" encoding="utf-8"?>
<p:tagLst xmlns:a="http://schemas.openxmlformats.org/drawingml/2006/main" xmlns:r="http://schemas.openxmlformats.org/officeDocument/2006/relationships" xmlns:p="http://schemas.openxmlformats.org/presentationml/2006/main">
  <p:tag name="OTLMARKERSHAPE" val="OTL"/>
</p:tagLst>
</file>

<file path=ppt/tags/tag104.xml><?xml version="1.0" encoding="utf-8"?>
<p:tagLst xmlns:a="http://schemas.openxmlformats.org/drawingml/2006/main" xmlns:r="http://schemas.openxmlformats.org/officeDocument/2006/relationships" xmlns:p="http://schemas.openxmlformats.org/presentationml/2006/main">
  <p:tag name="OTLMARKERSHAPE" val="OTL"/>
</p:tagLst>
</file>

<file path=ppt/tags/tag105.xml><?xml version="1.0" encoding="utf-8"?>
<p:tagLst xmlns:a="http://schemas.openxmlformats.org/drawingml/2006/main" xmlns:r="http://schemas.openxmlformats.org/officeDocument/2006/relationships" xmlns:p="http://schemas.openxmlformats.org/presentationml/2006/main">
  <p:tag name="OTLMARKERSHAPE" val="OTL"/>
</p:tagLst>
</file>

<file path=ppt/tags/tag106.xml><?xml version="1.0" encoding="utf-8"?>
<p:tagLst xmlns:a="http://schemas.openxmlformats.org/drawingml/2006/main" xmlns:r="http://schemas.openxmlformats.org/officeDocument/2006/relationships" xmlns:p="http://schemas.openxmlformats.org/presentationml/2006/main">
  <p:tag name="OTLMARKERSHAPE" val="OTL"/>
</p:tagLst>
</file>

<file path=ppt/tags/tag107.xml><?xml version="1.0" encoding="utf-8"?>
<p:tagLst xmlns:a="http://schemas.openxmlformats.org/drawingml/2006/main" xmlns:r="http://schemas.openxmlformats.org/officeDocument/2006/relationships" xmlns:p="http://schemas.openxmlformats.org/presentationml/2006/main">
  <p:tag name="OTLMARKERSHAPE" val="OTL"/>
</p:tagLst>
</file>

<file path=ppt/tags/tag108.xml><?xml version="1.0" encoding="utf-8"?>
<p:tagLst xmlns:a="http://schemas.openxmlformats.org/drawingml/2006/main" xmlns:r="http://schemas.openxmlformats.org/officeDocument/2006/relationships" xmlns:p="http://schemas.openxmlformats.org/presentationml/2006/main">
  <p:tag name="OTLMARKERSHAPE" val="OTL"/>
</p:tagLst>
</file>

<file path=ppt/tags/tag109.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1.xml><?xml version="1.0" encoding="utf-8"?>
<p:tagLst xmlns:a="http://schemas.openxmlformats.org/drawingml/2006/main" xmlns:r="http://schemas.openxmlformats.org/officeDocument/2006/relationships" xmlns:p="http://schemas.openxmlformats.org/presentationml/2006/main">
  <p:tag name="OTLMARKERSHAPE" val="OTL"/>
</p:tagLst>
</file>

<file path=ppt/tags/tag112.xml><?xml version="1.0" encoding="utf-8"?>
<p:tagLst xmlns:a="http://schemas.openxmlformats.org/drawingml/2006/main" xmlns:r="http://schemas.openxmlformats.org/officeDocument/2006/relationships" xmlns:p="http://schemas.openxmlformats.org/presentationml/2006/main">
  <p:tag name="OTLMARKERSHAPE" val="OTL"/>
</p:tagLst>
</file>

<file path=ppt/tags/tag113.xml><?xml version="1.0" encoding="utf-8"?>
<p:tagLst xmlns:a="http://schemas.openxmlformats.org/drawingml/2006/main" xmlns:r="http://schemas.openxmlformats.org/officeDocument/2006/relationships" xmlns:p="http://schemas.openxmlformats.org/presentationml/2006/main">
  <p:tag name="OTLMARKERSHAPE" val="OTL"/>
</p:tagLst>
</file>

<file path=ppt/tags/tag114.xml><?xml version="1.0" encoding="utf-8"?>
<p:tagLst xmlns:a="http://schemas.openxmlformats.org/drawingml/2006/main" xmlns:r="http://schemas.openxmlformats.org/officeDocument/2006/relationships" xmlns:p="http://schemas.openxmlformats.org/presentationml/2006/main">
  <p:tag name="OTLMARKERSHAPE" val="OTL"/>
</p:tagLst>
</file>

<file path=ppt/tags/tag115.xml><?xml version="1.0" encoding="utf-8"?>
<p:tagLst xmlns:a="http://schemas.openxmlformats.org/drawingml/2006/main" xmlns:r="http://schemas.openxmlformats.org/officeDocument/2006/relationships" xmlns:p="http://schemas.openxmlformats.org/presentationml/2006/main">
  <p:tag name="OTLMARKERSHAPE" val="OTL"/>
</p:tagLst>
</file>

<file path=ppt/tags/tag116.xml><?xml version="1.0" encoding="utf-8"?>
<p:tagLst xmlns:a="http://schemas.openxmlformats.org/drawingml/2006/main" xmlns:r="http://schemas.openxmlformats.org/officeDocument/2006/relationships" xmlns:p="http://schemas.openxmlformats.org/presentationml/2006/main">
  <p:tag name="OTLMARKERSHAPE" val="OTL"/>
</p:tagLst>
</file>

<file path=ppt/tags/tag117.xml><?xml version="1.0" encoding="utf-8"?>
<p:tagLst xmlns:a="http://schemas.openxmlformats.org/drawingml/2006/main" xmlns:r="http://schemas.openxmlformats.org/officeDocument/2006/relationships" xmlns:p="http://schemas.openxmlformats.org/presentationml/2006/main">
  <p:tag name="OTLMARKERSHAPE" val="OTL"/>
</p:tagLst>
</file>

<file path=ppt/tags/tag118.xml><?xml version="1.0" encoding="utf-8"?>
<p:tagLst xmlns:a="http://schemas.openxmlformats.org/drawingml/2006/main" xmlns:r="http://schemas.openxmlformats.org/officeDocument/2006/relationships" xmlns:p="http://schemas.openxmlformats.org/presentationml/2006/main">
  <p:tag name="OTLMARKERSHAPE" val="OTL"/>
</p:tagLst>
</file>

<file path=ppt/tags/tag119.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20.xml><?xml version="1.0" encoding="utf-8"?>
<p:tagLst xmlns:a="http://schemas.openxmlformats.org/drawingml/2006/main" xmlns:r="http://schemas.openxmlformats.org/officeDocument/2006/relationships" xmlns:p="http://schemas.openxmlformats.org/presentationml/2006/main">
  <p:tag name="OTLMARKERSHAPE" val="OTL"/>
</p:tagLst>
</file>

<file path=ppt/tags/tag121.xml><?xml version="1.0" encoding="utf-8"?>
<p:tagLst xmlns:a="http://schemas.openxmlformats.org/drawingml/2006/main" xmlns:r="http://schemas.openxmlformats.org/officeDocument/2006/relationships" xmlns:p="http://schemas.openxmlformats.org/presentationml/2006/main">
  <p:tag name="OTLMARKERSHAPE" val="OTL"/>
</p:tagLst>
</file>

<file path=ppt/tags/tag122.xml><?xml version="1.0" encoding="utf-8"?>
<p:tagLst xmlns:a="http://schemas.openxmlformats.org/drawingml/2006/main" xmlns:r="http://schemas.openxmlformats.org/officeDocument/2006/relationships" xmlns:p="http://schemas.openxmlformats.org/presentationml/2006/main">
  <p:tag name="OTLMARKERSHAPE" val="OTL"/>
</p:tagLst>
</file>

<file path=ppt/tags/tag123.xml><?xml version="1.0" encoding="utf-8"?>
<p:tagLst xmlns:a="http://schemas.openxmlformats.org/drawingml/2006/main" xmlns:r="http://schemas.openxmlformats.org/officeDocument/2006/relationships" xmlns:p="http://schemas.openxmlformats.org/presentationml/2006/main">
  <p:tag name="OTLMARKERSHAPE" val="OTL"/>
</p:tagLst>
</file>

<file path=ppt/tags/tag124.xml><?xml version="1.0" encoding="utf-8"?>
<p:tagLst xmlns:a="http://schemas.openxmlformats.org/drawingml/2006/main" xmlns:r="http://schemas.openxmlformats.org/officeDocument/2006/relationships" xmlns:p="http://schemas.openxmlformats.org/presentationml/2006/main">
  <p:tag name="OTLMARKERSHAPE" val="OTL"/>
</p:tagLst>
</file>

<file path=ppt/tags/tag125.xml><?xml version="1.0" encoding="utf-8"?>
<p:tagLst xmlns:a="http://schemas.openxmlformats.org/drawingml/2006/main" xmlns:r="http://schemas.openxmlformats.org/officeDocument/2006/relationships" xmlns:p="http://schemas.openxmlformats.org/presentationml/2006/main">
  <p:tag name="OTLMARKERSHAPE" val="OTL"/>
</p:tagLst>
</file>

<file path=ppt/tags/tag126.xml><?xml version="1.0" encoding="utf-8"?>
<p:tagLst xmlns:a="http://schemas.openxmlformats.org/drawingml/2006/main" xmlns:r="http://schemas.openxmlformats.org/officeDocument/2006/relationships" xmlns:p="http://schemas.openxmlformats.org/presentationml/2006/main">
  <p:tag name="OTLMARKERSHAPE" val="OTL"/>
</p:tagLst>
</file>

<file path=ppt/tags/tag127.xml><?xml version="1.0" encoding="utf-8"?>
<p:tagLst xmlns:a="http://schemas.openxmlformats.org/drawingml/2006/main" xmlns:r="http://schemas.openxmlformats.org/officeDocument/2006/relationships" xmlns:p="http://schemas.openxmlformats.org/presentationml/2006/main">
  <p:tag name="OTLMARKERSHAPE" val="OTL"/>
</p:tagLst>
</file>

<file path=ppt/tags/tag128.xml><?xml version="1.0" encoding="utf-8"?>
<p:tagLst xmlns:a="http://schemas.openxmlformats.org/drawingml/2006/main" xmlns:r="http://schemas.openxmlformats.org/officeDocument/2006/relationships" xmlns:p="http://schemas.openxmlformats.org/presentationml/2006/main">
  <p:tag name="OTLMARKERSHAPE" val="OTL"/>
</p:tagLst>
</file>

<file path=ppt/tags/tag129.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30.xml><?xml version="1.0" encoding="utf-8"?>
<p:tagLst xmlns:a="http://schemas.openxmlformats.org/drawingml/2006/main" xmlns:r="http://schemas.openxmlformats.org/officeDocument/2006/relationships" xmlns:p="http://schemas.openxmlformats.org/presentationml/2006/main">
  <p:tag name="OTLMARKERSHAPE" val="OTL"/>
</p:tagLst>
</file>

<file path=ppt/tags/tag131.xml><?xml version="1.0" encoding="utf-8"?>
<p:tagLst xmlns:a="http://schemas.openxmlformats.org/drawingml/2006/main" xmlns:r="http://schemas.openxmlformats.org/officeDocument/2006/relationships" xmlns:p="http://schemas.openxmlformats.org/presentationml/2006/main">
  <p:tag name="OTLMARKERSHAPE" val="OTL"/>
</p:tagLst>
</file>

<file path=ppt/tags/tag132.xml><?xml version="1.0" encoding="utf-8"?>
<p:tagLst xmlns:a="http://schemas.openxmlformats.org/drawingml/2006/main" xmlns:r="http://schemas.openxmlformats.org/officeDocument/2006/relationships" xmlns:p="http://schemas.openxmlformats.org/presentationml/2006/main">
  <p:tag name="OTLMARKERSHAPE" val="OTL"/>
</p:tagLst>
</file>

<file path=ppt/tags/tag133.xml><?xml version="1.0" encoding="utf-8"?>
<p:tagLst xmlns:a="http://schemas.openxmlformats.org/drawingml/2006/main" xmlns:r="http://schemas.openxmlformats.org/officeDocument/2006/relationships" xmlns:p="http://schemas.openxmlformats.org/presentationml/2006/main">
  <p:tag name="OTLMARKERSHAPE" val="OTL"/>
</p:tagLst>
</file>

<file path=ppt/tags/tag134.xml><?xml version="1.0" encoding="utf-8"?>
<p:tagLst xmlns:a="http://schemas.openxmlformats.org/drawingml/2006/main" xmlns:r="http://schemas.openxmlformats.org/officeDocument/2006/relationships" xmlns:p="http://schemas.openxmlformats.org/presentationml/2006/main">
  <p:tag name="OTLMARKERSHAPE" val="OTL"/>
</p:tagLst>
</file>

<file path=ppt/tags/tag135.xml><?xml version="1.0" encoding="utf-8"?>
<p:tagLst xmlns:a="http://schemas.openxmlformats.org/drawingml/2006/main" xmlns:r="http://schemas.openxmlformats.org/officeDocument/2006/relationships" xmlns:p="http://schemas.openxmlformats.org/presentationml/2006/main">
  <p:tag name="OTLMARKERSHAPE" val="OTL"/>
</p:tagLst>
</file>

<file path=ppt/tags/tag136.xml><?xml version="1.0" encoding="utf-8"?>
<p:tagLst xmlns:a="http://schemas.openxmlformats.org/drawingml/2006/main" xmlns:r="http://schemas.openxmlformats.org/officeDocument/2006/relationships" xmlns:p="http://schemas.openxmlformats.org/presentationml/2006/main">
  <p:tag name="OTLMARKERSHAPE" val="OTL"/>
</p:tagLst>
</file>

<file path=ppt/tags/tag137.xml><?xml version="1.0" encoding="utf-8"?>
<p:tagLst xmlns:a="http://schemas.openxmlformats.org/drawingml/2006/main" xmlns:r="http://schemas.openxmlformats.org/officeDocument/2006/relationships" xmlns:p="http://schemas.openxmlformats.org/presentationml/2006/main">
  <p:tag name="OTLMARKERSHAPE" val="OTL"/>
</p:tagLst>
</file>

<file path=ppt/tags/tag138.xml><?xml version="1.0" encoding="utf-8"?>
<p:tagLst xmlns:a="http://schemas.openxmlformats.org/drawingml/2006/main" xmlns:r="http://schemas.openxmlformats.org/officeDocument/2006/relationships" xmlns:p="http://schemas.openxmlformats.org/presentationml/2006/main">
  <p:tag name="OTLMARKERSHAPE" val="OTL"/>
</p:tagLst>
</file>

<file path=ppt/tags/tag139.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40.xml><?xml version="1.0" encoding="utf-8"?>
<p:tagLst xmlns:a="http://schemas.openxmlformats.org/drawingml/2006/main" xmlns:r="http://schemas.openxmlformats.org/officeDocument/2006/relationships" xmlns:p="http://schemas.openxmlformats.org/presentationml/2006/main">
  <p:tag name="OTLMARKERSHAPE" val="OTL"/>
</p:tagLst>
</file>

<file path=ppt/tags/tag141.xml><?xml version="1.0" encoding="utf-8"?>
<p:tagLst xmlns:a="http://schemas.openxmlformats.org/drawingml/2006/main" xmlns:r="http://schemas.openxmlformats.org/officeDocument/2006/relationships" xmlns:p="http://schemas.openxmlformats.org/presentationml/2006/main">
  <p:tag name="OTLMARKERSHAPE" val="OTL"/>
</p:tagLst>
</file>

<file path=ppt/tags/tag142.xml><?xml version="1.0" encoding="utf-8"?>
<p:tagLst xmlns:a="http://schemas.openxmlformats.org/drawingml/2006/main" xmlns:r="http://schemas.openxmlformats.org/officeDocument/2006/relationships" xmlns:p="http://schemas.openxmlformats.org/presentationml/2006/main">
  <p:tag name="OTLMARKERSHAPE" val="OTL"/>
</p:tagLst>
</file>

<file path=ppt/tags/tag143.xml><?xml version="1.0" encoding="utf-8"?>
<p:tagLst xmlns:a="http://schemas.openxmlformats.org/drawingml/2006/main" xmlns:r="http://schemas.openxmlformats.org/officeDocument/2006/relationships" xmlns:p="http://schemas.openxmlformats.org/presentationml/2006/main">
  <p:tag name="OTLMARKERSHAPE" val="OTL"/>
</p:tagLst>
</file>

<file path=ppt/tags/tag144.xml><?xml version="1.0" encoding="utf-8"?>
<p:tagLst xmlns:a="http://schemas.openxmlformats.org/drawingml/2006/main" xmlns:r="http://schemas.openxmlformats.org/officeDocument/2006/relationships" xmlns:p="http://schemas.openxmlformats.org/presentationml/2006/main">
  <p:tag name="OTLMARKERSHAPE" val="OTL"/>
</p:tagLst>
</file>

<file path=ppt/tags/tag145.xml><?xml version="1.0" encoding="utf-8"?>
<p:tagLst xmlns:a="http://schemas.openxmlformats.org/drawingml/2006/main" xmlns:r="http://schemas.openxmlformats.org/officeDocument/2006/relationships" xmlns:p="http://schemas.openxmlformats.org/presentationml/2006/main">
  <p:tag name="OTLMARKERSHAPE" val="OTL"/>
</p:tagLst>
</file>

<file path=ppt/tags/tag146.xml><?xml version="1.0" encoding="utf-8"?>
<p:tagLst xmlns:a="http://schemas.openxmlformats.org/drawingml/2006/main" xmlns:r="http://schemas.openxmlformats.org/officeDocument/2006/relationships" xmlns:p="http://schemas.openxmlformats.org/presentationml/2006/main">
  <p:tag name="OTLMARKERSHAPE" val="OTL"/>
</p:tagLst>
</file>

<file path=ppt/tags/tag147.xml><?xml version="1.0" encoding="utf-8"?>
<p:tagLst xmlns:a="http://schemas.openxmlformats.org/drawingml/2006/main" xmlns:r="http://schemas.openxmlformats.org/officeDocument/2006/relationships" xmlns:p="http://schemas.openxmlformats.org/presentationml/2006/main">
  <p:tag name="OTLMARKERSHAPE" val="OTL"/>
</p:tagLst>
</file>

<file path=ppt/tags/tag148.xml><?xml version="1.0" encoding="utf-8"?>
<p:tagLst xmlns:a="http://schemas.openxmlformats.org/drawingml/2006/main" xmlns:r="http://schemas.openxmlformats.org/officeDocument/2006/relationships" xmlns:p="http://schemas.openxmlformats.org/presentationml/2006/main">
  <p:tag name="OTLMARKERSHAPE" val="OTL"/>
</p:tagLst>
</file>

<file path=ppt/tags/tag149.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50.xml><?xml version="1.0" encoding="utf-8"?>
<p:tagLst xmlns:a="http://schemas.openxmlformats.org/drawingml/2006/main" xmlns:r="http://schemas.openxmlformats.org/officeDocument/2006/relationships" xmlns:p="http://schemas.openxmlformats.org/presentationml/2006/main">
  <p:tag name="OTLMARKERSHAPE" val="OTL"/>
</p:tagLst>
</file>

<file path=ppt/tags/tag151.xml><?xml version="1.0" encoding="utf-8"?>
<p:tagLst xmlns:a="http://schemas.openxmlformats.org/drawingml/2006/main" xmlns:r="http://schemas.openxmlformats.org/officeDocument/2006/relationships" xmlns:p="http://schemas.openxmlformats.org/presentationml/2006/main">
  <p:tag name="OTLMARKERSHAPE" val="OTL"/>
</p:tagLst>
</file>

<file path=ppt/tags/tag152.xml><?xml version="1.0" encoding="utf-8"?>
<p:tagLst xmlns:a="http://schemas.openxmlformats.org/drawingml/2006/main" xmlns:r="http://schemas.openxmlformats.org/officeDocument/2006/relationships" xmlns:p="http://schemas.openxmlformats.org/presentationml/2006/main">
  <p:tag name="OTLMARKERSHAPE" val="OTL"/>
</p:tagLst>
</file>

<file path=ppt/tags/tag153.xml><?xml version="1.0" encoding="utf-8"?>
<p:tagLst xmlns:a="http://schemas.openxmlformats.org/drawingml/2006/main" xmlns:r="http://schemas.openxmlformats.org/officeDocument/2006/relationships" xmlns:p="http://schemas.openxmlformats.org/presentationml/2006/main">
  <p:tag name="OTLMARKERSHAPE" val="OTL"/>
</p:tagLst>
</file>

<file path=ppt/tags/tag154.xml><?xml version="1.0" encoding="utf-8"?>
<p:tagLst xmlns:a="http://schemas.openxmlformats.org/drawingml/2006/main" xmlns:r="http://schemas.openxmlformats.org/officeDocument/2006/relationships" xmlns:p="http://schemas.openxmlformats.org/presentationml/2006/main">
  <p:tag name="OTLMARKERSHAPE" val="OTL"/>
</p:tagLst>
</file>

<file path=ppt/tags/tag155.xml><?xml version="1.0" encoding="utf-8"?>
<p:tagLst xmlns:a="http://schemas.openxmlformats.org/drawingml/2006/main" xmlns:r="http://schemas.openxmlformats.org/officeDocument/2006/relationships" xmlns:p="http://schemas.openxmlformats.org/presentationml/2006/main">
  <p:tag name="OTLMARKERSHAPE" val="OTL"/>
</p:tagLst>
</file>

<file path=ppt/tags/tag156.xml><?xml version="1.0" encoding="utf-8"?>
<p:tagLst xmlns:a="http://schemas.openxmlformats.org/drawingml/2006/main" xmlns:r="http://schemas.openxmlformats.org/officeDocument/2006/relationships" xmlns:p="http://schemas.openxmlformats.org/presentationml/2006/main">
  <p:tag name="OTLMARKERSHAPE" val="OTL"/>
</p:tagLst>
</file>

<file path=ppt/tags/tag157.xml><?xml version="1.0" encoding="utf-8"?>
<p:tagLst xmlns:a="http://schemas.openxmlformats.org/drawingml/2006/main" xmlns:r="http://schemas.openxmlformats.org/officeDocument/2006/relationships" xmlns:p="http://schemas.openxmlformats.org/presentationml/2006/main">
  <p:tag name="OTLMARKERSHAPE" val="OTL"/>
</p:tagLst>
</file>

<file path=ppt/tags/tag158.xml><?xml version="1.0" encoding="utf-8"?>
<p:tagLst xmlns:a="http://schemas.openxmlformats.org/drawingml/2006/main" xmlns:r="http://schemas.openxmlformats.org/officeDocument/2006/relationships" xmlns:p="http://schemas.openxmlformats.org/presentationml/2006/main">
  <p:tag name="OTLMARKERSHAPE" val="OTL"/>
</p:tagLst>
</file>

<file path=ppt/tags/tag159.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60.xml><?xml version="1.0" encoding="utf-8"?>
<p:tagLst xmlns:a="http://schemas.openxmlformats.org/drawingml/2006/main" xmlns:r="http://schemas.openxmlformats.org/officeDocument/2006/relationships" xmlns:p="http://schemas.openxmlformats.org/presentationml/2006/main">
  <p:tag name="OTLMARKERSHAPE" val="OTL"/>
</p:tagLst>
</file>

<file path=ppt/tags/tag161.xml><?xml version="1.0" encoding="utf-8"?>
<p:tagLst xmlns:a="http://schemas.openxmlformats.org/drawingml/2006/main" xmlns:r="http://schemas.openxmlformats.org/officeDocument/2006/relationships" xmlns:p="http://schemas.openxmlformats.org/presentationml/2006/main">
  <p:tag name="OTLMARKERSHAPE" val="OTL"/>
</p:tagLst>
</file>

<file path=ppt/tags/tag162.xml><?xml version="1.0" encoding="utf-8"?>
<p:tagLst xmlns:a="http://schemas.openxmlformats.org/drawingml/2006/main" xmlns:r="http://schemas.openxmlformats.org/officeDocument/2006/relationships" xmlns:p="http://schemas.openxmlformats.org/presentationml/2006/main">
  <p:tag name="OTLMARKERSHAPE" val="OTL"/>
</p:tagLst>
</file>

<file path=ppt/tags/tag163.xml><?xml version="1.0" encoding="utf-8"?>
<p:tagLst xmlns:a="http://schemas.openxmlformats.org/drawingml/2006/main" xmlns:r="http://schemas.openxmlformats.org/officeDocument/2006/relationships" xmlns:p="http://schemas.openxmlformats.org/presentationml/2006/main">
  <p:tag name="OTLMARKERSHAPE" val="OTL"/>
</p:tagLst>
</file>

<file path=ppt/tags/tag164.xml><?xml version="1.0" encoding="utf-8"?>
<p:tagLst xmlns:a="http://schemas.openxmlformats.org/drawingml/2006/main" xmlns:r="http://schemas.openxmlformats.org/officeDocument/2006/relationships" xmlns:p="http://schemas.openxmlformats.org/presentationml/2006/main">
  <p:tag name="OTLMARKERSHAPE" val="OTL"/>
</p:tagLst>
</file>

<file path=ppt/tags/tag165.xml><?xml version="1.0" encoding="utf-8"?>
<p:tagLst xmlns:a="http://schemas.openxmlformats.org/drawingml/2006/main" xmlns:r="http://schemas.openxmlformats.org/officeDocument/2006/relationships" xmlns:p="http://schemas.openxmlformats.org/presentationml/2006/main">
  <p:tag name="OTLMARKERSHAPE" val="OTL"/>
</p:tagLst>
</file>

<file path=ppt/tags/tag166.xml><?xml version="1.0" encoding="utf-8"?>
<p:tagLst xmlns:a="http://schemas.openxmlformats.org/drawingml/2006/main" xmlns:r="http://schemas.openxmlformats.org/officeDocument/2006/relationships" xmlns:p="http://schemas.openxmlformats.org/presentationml/2006/main">
  <p:tag name="OTLMARKERSHAPE" val="OTL"/>
</p:tagLst>
</file>

<file path=ppt/tags/tag167.xml><?xml version="1.0" encoding="utf-8"?>
<p:tagLst xmlns:a="http://schemas.openxmlformats.org/drawingml/2006/main" xmlns:r="http://schemas.openxmlformats.org/officeDocument/2006/relationships" xmlns:p="http://schemas.openxmlformats.org/presentationml/2006/main">
  <p:tag name="OTLMARKERSHAPE" val="OTL"/>
</p:tagLst>
</file>

<file path=ppt/tags/tag168.xml><?xml version="1.0" encoding="utf-8"?>
<p:tagLst xmlns:a="http://schemas.openxmlformats.org/drawingml/2006/main" xmlns:r="http://schemas.openxmlformats.org/officeDocument/2006/relationships" xmlns:p="http://schemas.openxmlformats.org/presentationml/2006/main">
  <p:tag name="OTLMARKERSHAPE" val="OTL"/>
</p:tagLst>
</file>

<file path=ppt/tags/tag169.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70.xml><?xml version="1.0" encoding="utf-8"?>
<p:tagLst xmlns:a="http://schemas.openxmlformats.org/drawingml/2006/main" xmlns:r="http://schemas.openxmlformats.org/officeDocument/2006/relationships" xmlns:p="http://schemas.openxmlformats.org/presentationml/2006/main">
  <p:tag name="OTLMARKERSHAPE" val="OTL"/>
</p:tagLst>
</file>

<file path=ppt/tags/tag171.xml><?xml version="1.0" encoding="utf-8"?>
<p:tagLst xmlns:a="http://schemas.openxmlformats.org/drawingml/2006/main" xmlns:r="http://schemas.openxmlformats.org/officeDocument/2006/relationships" xmlns:p="http://schemas.openxmlformats.org/presentationml/2006/main">
  <p:tag name="OTLMARKERSHAPE" val="OTL"/>
</p:tagLst>
</file>

<file path=ppt/tags/tag172.xml><?xml version="1.0" encoding="utf-8"?>
<p:tagLst xmlns:a="http://schemas.openxmlformats.org/drawingml/2006/main" xmlns:r="http://schemas.openxmlformats.org/officeDocument/2006/relationships" xmlns:p="http://schemas.openxmlformats.org/presentationml/2006/main">
  <p:tag name="OTLMARKERSHAPE" val="OTL"/>
</p:tagLst>
</file>

<file path=ppt/tags/tag173.xml><?xml version="1.0" encoding="utf-8"?>
<p:tagLst xmlns:a="http://schemas.openxmlformats.org/drawingml/2006/main" xmlns:r="http://schemas.openxmlformats.org/officeDocument/2006/relationships" xmlns:p="http://schemas.openxmlformats.org/presentationml/2006/main">
  <p:tag name="OTLMARKERSHAPE" val="OTL"/>
</p:tagLst>
</file>

<file path=ppt/tags/tag174.xml><?xml version="1.0" encoding="utf-8"?>
<p:tagLst xmlns:a="http://schemas.openxmlformats.org/drawingml/2006/main" xmlns:r="http://schemas.openxmlformats.org/officeDocument/2006/relationships" xmlns:p="http://schemas.openxmlformats.org/presentationml/2006/main">
  <p:tag name="OTLMARKERSHAPE" val="OTL"/>
</p:tagLst>
</file>

<file path=ppt/tags/tag175.xml><?xml version="1.0" encoding="utf-8"?>
<p:tagLst xmlns:a="http://schemas.openxmlformats.org/drawingml/2006/main" xmlns:r="http://schemas.openxmlformats.org/officeDocument/2006/relationships" xmlns:p="http://schemas.openxmlformats.org/presentationml/2006/main">
  <p:tag name="OTLMARKERSHAPE" val="OTL"/>
</p:tagLst>
</file>

<file path=ppt/tags/tag176.xml><?xml version="1.0" encoding="utf-8"?>
<p:tagLst xmlns:a="http://schemas.openxmlformats.org/drawingml/2006/main" xmlns:r="http://schemas.openxmlformats.org/officeDocument/2006/relationships" xmlns:p="http://schemas.openxmlformats.org/presentationml/2006/main">
  <p:tag name="OTLMARKERSHAPE" val="OTL"/>
</p:tagLst>
</file>

<file path=ppt/tags/tag177.xml><?xml version="1.0" encoding="utf-8"?>
<p:tagLst xmlns:a="http://schemas.openxmlformats.org/drawingml/2006/main" xmlns:r="http://schemas.openxmlformats.org/officeDocument/2006/relationships" xmlns:p="http://schemas.openxmlformats.org/presentationml/2006/main">
  <p:tag name="OTLMARKERSHAPE" val="OTL"/>
</p:tagLst>
</file>

<file path=ppt/tags/tag178.xml><?xml version="1.0" encoding="utf-8"?>
<p:tagLst xmlns:a="http://schemas.openxmlformats.org/drawingml/2006/main" xmlns:r="http://schemas.openxmlformats.org/officeDocument/2006/relationships" xmlns:p="http://schemas.openxmlformats.org/presentationml/2006/main">
  <p:tag name="OTLMARKERSHAPE" val="OTL"/>
</p:tagLst>
</file>

<file path=ppt/tags/tag179.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80.xml><?xml version="1.0" encoding="utf-8"?>
<p:tagLst xmlns:a="http://schemas.openxmlformats.org/drawingml/2006/main" xmlns:r="http://schemas.openxmlformats.org/officeDocument/2006/relationships" xmlns:p="http://schemas.openxmlformats.org/presentationml/2006/main">
  <p:tag name="OTLMARKERSHAPE" val="OTL"/>
</p:tagLst>
</file>

<file path=ppt/tags/tag181.xml><?xml version="1.0" encoding="utf-8"?>
<p:tagLst xmlns:a="http://schemas.openxmlformats.org/drawingml/2006/main" xmlns:r="http://schemas.openxmlformats.org/officeDocument/2006/relationships" xmlns:p="http://schemas.openxmlformats.org/presentationml/2006/main">
  <p:tag name="OTLMARKERSHAPE" val="OTL"/>
</p:tagLst>
</file>

<file path=ppt/tags/tag182.xml><?xml version="1.0" encoding="utf-8"?>
<p:tagLst xmlns:a="http://schemas.openxmlformats.org/drawingml/2006/main" xmlns:r="http://schemas.openxmlformats.org/officeDocument/2006/relationships" xmlns:p="http://schemas.openxmlformats.org/presentationml/2006/main">
  <p:tag name="OTLMARKERSHAPE" val="OTL"/>
</p:tagLst>
</file>

<file path=ppt/tags/tag183.xml><?xml version="1.0" encoding="utf-8"?>
<p:tagLst xmlns:a="http://schemas.openxmlformats.org/drawingml/2006/main" xmlns:r="http://schemas.openxmlformats.org/officeDocument/2006/relationships" xmlns:p="http://schemas.openxmlformats.org/presentationml/2006/main">
  <p:tag name="OTLMARKERSHAPE" val="OTL"/>
</p:tagLst>
</file>

<file path=ppt/tags/tag184.xml><?xml version="1.0" encoding="utf-8"?>
<p:tagLst xmlns:a="http://schemas.openxmlformats.org/drawingml/2006/main" xmlns:r="http://schemas.openxmlformats.org/officeDocument/2006/relationships" xmlns:p="http://schemas.openxmlformats.org/presentationml/2006/main">
  <p:tag name="OTLMARKERSHAPE" val="OTL"/>
</p:tagLst>
</file>

<file path=ppt/tags/tag185.xml><?xml version="1.0" encoding="utf-8"?>
<p:tagLst xmlns:a="http://schemas.openxmlformats.org/drawingml/2006/main" xmlns:r="http://schemas.openxmlformats.org/officeDocument/2006/relationships" xmlns:p="http://schemas.openxmlformats.org/presentationml/2006/main">
  <p:tag name="OTLMARKERSHAPE" val="OTL"/>
</p:tagLst>
</file>

<file path=ppt/tags/tag186.xml><?xml version="1.0" encoding="utf-8"?>
<p:tagLst xmlns:a="http://schemas.openxmlformats.org/drawingml/2006/main" xmlns:r="http://schemas.openxmlformats.org/officeDocument/2006/relationships" xmlns:p="http://schemas.openxmlformats.org/presentationml/2006/main">
  <p:tag name="OTLMARKERSHAPE" val="OTL"/>
</p:tagLst>
</file>

<file path=ppt/tags/tag187.xml><?xml version="1.0" encoding="utf-8"?>
<p:tagLst xmlns:a="http://schemas.openxmlformats.org/drawingml/2006/main" xmlns:r="http://schemas.openxmlformats.org/officeDocument/2006/relationships" xmlns:p="http://schemas.openxmlformats.org/presentationml/2006/main">
  <p:tag name="OTLMARKERSHAPE" val="OTL"/>
</p:tagLst>
</file>

<file path=ppt/tags/tag188.xml><?xml version="1.0" encoding="utf-8"?>
<p:tagLst xmlns:a="http://schemas.openxmlformats.org/drawingml/2006/main" xmlns:r="http://schemas.openxmlformats.org/officeDocument/2006/relationships" xmlns:p="http://schemas.openxmlformats.org/presentationml/2006/main">
  <p:tag name="OTLMARKERSHAPE" val="OTL"/>
</p:tagLst>
</file>

<file path=ppt/tags/tag189.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190.xml><?xml version="1.0" encoding="utf-8"?>
<p:tagLst xmlns:a="http://schemas.openxmlformats.org/drawingml/2006/main" xmlns:r="http://schemas.openxmlformats.org/officeDocument/2006/relationships" xmlns:p="http://schemas.openxmlformats.org/presentationml/2006/main">
  <p:tag name="OTLMARKERSHAPE" val="OTL"/>
</p:tagLst>
</file>

<file path=ppt/tags/tag191.xml><?xml version="1.0" encoding="utf-8"?>
<p:tagLst xmlns:a="http://schemas.openxmlformats.org/drawingml/2006/main" xmlns:r="http://schemas.openxmlformats.org/officeDocument/2006/relationships" xmlns:p="http://schemas.openxmlformats.org/presentationml/2006/main">
  <p:tag name="OTLMARKERSHAPE" val="OTL"/>
</p:tagLst>
</file>

<file path=ppt/tags/tag192.xml><?xml version="1.0" encoding="utf-8"?>
<p:tagLst xmlns:a="http://schemas.openxmlformats.org/drawingml/2006/main" xmlns:r="http://schemas.openxmlformats.org/officeDocument/2006/relationships" xmlns:p="http://schemas.openxmlformats.org/presentationml/2006/main">
  <p:tag name="OTLMARKERSHAPE" val="OTL"/>
</p:tagLst>
</file>

<file path=ppt/tags/tag193.xml><?xml version="1.0" encoding="utf-8"?>
<p:tagLst xmlns:a="http://schemas.openxmlformats.org/drawingml/2006/main" xmlns:r="http://schemas.openxmlformats.org/officeDocument/2006/relationships" xmlns:p="http://schemas.openxmlformats.org/presentationml/2006/main">
  <p:tag name="OTLMARKERSHAPE" val="OTL"/>
</p:tagLst>
</file>

<file path=ppt/tags/tag194.xml><?xml version="1.0" encoding="utf-8"?>
<p:tagLst xmlns:a="http://schemas.openxmlformats.org/drawingml/2006/main" xmlns:r="http://schemas.openxmlformats.org/officeDocument/2006/relationships" xmlns:p="http://schemas.openxmlformats.org/presentationml/2006/main">
  <p:tag name="OTLMARKERSHAPE" val="OTL"/>
</p:tagLst>
</file>

<file path=ppt/tags/tag195.xml><?xml version="1.0" encoding="utf-8"?>
<p:tagLst xmlns:a="http://schemas.openxmlformats.org/drawingml/2006/main" xmlns:r="http://schemas.openxmlformats.org/officeDocument/2006/relationships" xmlns:p="http://schemas.openxmlformats.org/presentationml/2006/main">
  <p:tag name="OTLMARKERSHAPE" val="OTL"/>
</p:tagLst>
</file>

<file path=ppt/tags/tag196.xml><?xml version="1.0" encoding="utf-8"?>
<p:tagLst xmlns:a="http://schemas.openxmlformats.org/drawingml/2006/main" xmlns:r="http://schemas.openxmlformats.org/officeDocument/2006/relationships" xmlns:p="http://schemas.openxmlformats.org/presentationml/2006/main">
  <p:tag name="OTLMARKERSHAPE" val="OTL"/>
</p:tagLst>
</file>

<file path=ppt/tags/tag197.xml><?xml version="1.0" encoding="utf-8"?>
<p:tagLst xmlns:a="http://schemas.openxmlformats.org/drawingml/2006/main" xmlns:r="http://schemas.openxmlformats.org/officeDocument/2006/relationships" xmlns:p="http://schemas.openxmlformats.org/presentationml/2006/main">
  <p:tag name="OTLMARKERSHAPE" val="OTL"/>
</p:tagLst>
</file>

<file path=ppt/tags/tag198.xml><?xml version="1.0" encoding="utf-8"?>
<p:tagLst xmlns:a="http://schemas.openxmlformats.org/drawingml/2006/main" xmlns:r="http://schemas.openxmlformats.org/officeDocument/2006/relationships" xmlns:p="http://schemas.openxmlformats.org/presentationml/2006/main">
  <p:tag name="OTLMARKERSHAPE" val="OTL"/>
</p:tagLst>
</file>

<file path=ppt/tags/tag19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00.xml><?xml version="1.0" encoding="utf-8"?>
<p:tagLst xmlns:a="http://schemas.openxmlformats.org/drawingml/2006/main" xmlns:r="http://schemas.openxmlformats.org/officeDocument/2006/relationships" xmlns:p="http://schemas.openxmlformats.org/presentationml/2006/main">
  <p:tag name="OTLMARKERSHAPE" val="OTL"/>
</p:tagLst>
</file>

<file path=ppt/tags/tag201.xml><?xml version="1.0" encoding="utf-8"?>
<p:tagLst xmlns:a="http://schemas.openxmlformats.org/drawingml/2006/main" xmlns:r="http://schemas.openxmlformats.org/officeDocument/2006/relationships" xmlns:p="http://schemas.openxmlformats.org/presentationml/2006/main">
  <p:tag name="OTLMARKERSHAPE" val="OTL"/>
</p:tagLst>
</file>

<file path=ppt/tags/tag202.xml><?xml version="1.0" encoding="utf-8"?>
<p:tagLst xmlns:a="http://schemas.openxmlformats.org/drawingml/2006/main" xmlns:r="http://schemas.openxmlformats.org/officeDocument/2006/relationships" xmlns:p="http://schemas.openxmlformats.org/presentationml/2006/main">
  <p:tag name="OTLMARKERSHAPE" val="OTL"/>
</p:tagLst>
</file>

<file path=ppt/tags/tag203.xml><?xml version="1.0" encoding="utf-8"?>
<p:tagLst xmlns:a="http://schemas.openxmlformats.org/drawingml/2006/main" xmlns:r="http://schemas.openxmlformats.org/officeDocument/2006/relationships" xmlns:p="http://schemas.openxmlformats.org/presentationml/2006/main">
  <p:tag name="OTLMARKERSHAPE" val="OTL"/>
</p:tagLst>
</file>

<file path=ppt/tags/tag204.xml><?xml version="1.0" encoding="utf-8"?>
<p:tagLst xmlns:a="http://schemas.openxmlformats.org/drawingml/2006/main" xmlns:r="http://schemas.openxmlformats.org/officeDocument/2006/relationships" xmlns:p="http://schemas.openxmlformats.org/presentationml/2006/main">
  <p:tag name="OTLMARKERSHAPE" val="OTL"/>
</p:tagLst>
</file>

<file path=ppt/tags/tag205.xml><?xml version="1.0" encoding="utf-8"?>
<p:tagLst xmlns:a="http://schemas.openxmlformats.org/drawingml/2006/main" xmlns:r="http://schemas.openxmlformats.org/officeDocument/2006/relationships" xmlns:p="http://schemas.openxmlformats.org/presentationml/2006/main">
  <p:tag name="OTLMARKERSHAPE" val="OTL"/>
</p:tagLst>
</file>

<file path=ppt/tags/tag206.xml><?xml version="1.0" encoding="utf-8"?>
<p:tagLst xmlns:a="http://schemas.openxmlformats.org/drawingml/2006/main" xmlns:r="http://schemas.openxmlformats.org/officeDocument/2006/relationships" xmlns:p="http://schemas.openxmlformats.org/presentationml/2006/main">
  <p:tag name="OTLMARKERSHAPE" val="OTL"/>
</p:tagLst>
</file>

<file path=ppt/tags/tag207.xml><?xml version="1.0" encoding="utf-8"?>
<p:tagLst xmlns:a="http://schemas.openxmlformats.org/drawingml/2006/main" xmlns:r="http://schemas.openxmlformats.org/officeDocument/2006/relationships" xmlns:p="http://schemas.openxmlformats.org/presentationml/2006/main">
  <p:tag name="OTLMARKERSHAPE" val="OTL"/>
</p:tagLst>
</file>

<file path=ppt/tags/tag208.xml><?xml version="1.0" encoding="utf-8"?>
<p:tagLst xmlns:a="http://schemas.openxmlformats.org/drawingml/2006/main" xmlns:r="http://schemas.openxmlformats.org/officeDocument/2006/relationships" xmlns:p="http://schemas.openxmlformats.org/presentationml/2006/main">
  <p:tag name="OTLMARKERSHAPE" val="OTL"/>
</p:tagLst>
</file>

<file path=ppt/tags/tag209.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10.xml><?xml version="1.0" encoding="utf-8"?>
<p:tagLst xmlns:a="http://schemas.openxmlformats.org/drawingml/2006/main" xmlns:r="http://schemas.openxmlformats.org/officeDocument/2006/relationships" xmlns:p="http://schemas.openxmlformats.org/presentationml/2006/main">
  <p:tag name="OTLMARKERSHAPE" val="OTL"/>
</p:tagLst>
</file>

<file path=ppt/tags/tag211.xml><?xml version="1.0" encoding="utf-8"?>
<p:tagLst xmlns:a="http://schemas.openxmlformats.org/drawingml/2006/main" xmlns:r="http://schemas.openxmlformats.org/officeDocument/2006/relationships" xmlns:p="http://schemas.openxmlformats.org/presentationml/2006/main">
  <p:tag name="OTLMARKERSHAPE" val="OTL"/>
</p:tagLst>
</file>

<file path=ppt/tags/tag212.xml><?xml version="1.0" encoding="utf-8"?>
<p:tagLst xmlns:a="http://schemas.openxmlformats.org/drawingml/2006/main" xmlns:r="http://schemas.openxmlformats.org/officeDocument/2006/relationships" xmlns:p="http://schemas.openxmlformats.org/presentationml/2006/main">
  <p:tag name="OTLMARKERSHAPE" val="OTL"/>
</p:tagLst>
</file>

<file path=ppt/tags/tag213.xml><?xml version="1.0" encoding="utf-8"?>
<p:tagLst xmlns:a="http://schemas.openxmlformats.org/drawingml/2006/main" xmlns:r="http://schemas.openxmlformats.org/officeDocument/2006/relationships" xmlns:p="http://schemas.openxmlformats.org/presentationml/2006/main">
  <p:tag name="OTLMARKERSHAPE" val="OTL"/>
</p:tagLst>
</file>

<file path=ppt/tags/tag214.xml><?xml version="1.0" encoding="utf-8"?>
<p:tagLst xmlns:a="http://schemas.openxmlformats.org/drawingml/2006/main" xmlns:r="http://schemas.openxmlformats.org/officeDocument/2006/relationships" xmlns:p="http://schemas.openxmlformats.org/presentationml/2006/main">
  <p:tag name="OTLMARKERSHAPE" val="OTL"/>
</p:tagLst>
</file>

<file path=ppt/tags/tag215.xml><?xml version="1.0" encoding="utf-8"?>
<p:tagLst xmlns:a="http://schemas.openxmlformats.org/drawingml/2006/main" xmlns:r="http://schemas.openxmlformats.org/officeDocument/2006/relationships" xmlns:p="http://schemas.openxmlformats.org/presentationml/2006/main">
  <p:tag name="OTLMARKERSHAPE" val="OTL"/>
</p:tagLst>
</file>

<file path=ppt/tags/tag216.xml><?xml version="1.0" encoding="utf-8"?>
<p:tagLst xmlns:a="http://schemas.openxmlformats.org/drawingml/2006/main" xmlns:r="http://schemas.openxmlformats.org/officeDocument/2006/relationships" xmlns:p="http://schemas.openxmlformats.org/presentationml/2006/main">
  <p:tag name="OTLMARKERSHAPE" val="OTL"/>
</p:tagLst>
</file>

<file path=ppt/tags/tag217.xml><?xml version="1.0" encoding="utf-8"?>
<p:tagLst xmlns:a="http://schemas.openxmlformats.org/drawingml/2006/main" xmlns:r="http://schemas.openxmlformats.org/officeDocument/2006/relationships" xmlns:p="http://schemas.openxmlformats.org/presentationml/2006/main">
  <p:tag name="OTLMARKERSHAPE" val="OTL"/>
</p:tagLst>
</file>

<file path=ppt/tags/tag218.xml><?xml version="1.0" encoding="utf-8"?>
<p:tagLst xmlns:a="http://schemas.openxmlformats.org/drawingml/2006/main" xmlns:r="http://schemas.openxmlformats.org/officeDocument/2006/relationships" xmlns:p="http://schemas.openxmlformats.org/presentationml/2006/main">
  <p:tag name="OTLMARKERSHAPE" val="OTL"/>
</p:tagLst>
</file>

<file path=ppt/tags/tag219.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20.xml><?xml version="1.0" encoding="utf-8"?>
<p:tagLst xmlns:a="http://schemas.openxmlformats.org/drawingml/2006/main" xmlns:r="http://schemas.openxmlformats.org/officeDocument/2006/relationships" xmlns:p="http://schemas.openxmlformats.org/presentationml/2006/main">
  <p:tag name="OTLMARKERSHAPE" val="OTL"/>
</p:tagLst>
</file>

<file path=ppt/tags/tag2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2.xml><?xml version="1.0" encoding="utf-8"?>
<p:tagLst xmlns:a="http://schemas.openxmlformats.org/drawingml/2006/main" xmlns:r="http://schemas.openxmlformats.org/officeDocument/2006/relationships" xmlns:p="http://schemas.openxmlformats.org/presentationml/2006/main">
  <p:tag name="OTLMARKERSHAPE" val="OTL"/>
</p:tagLst>
</file>

<file path=ppt/tags/tag223.xml><?xml version="1.0" encoding="utf-8"?>
<p:tagLst xmlns:a="http://schemas.openxmlformats.org/drawingml/2006/main" xmlns:r="http://schemas.openxmlformats.org/officeDocument/2006/relationships" xmlns:p="http://schemas.openxmlformats.org/presentationml/2006/main">
  <p:tag name="OTLMARKERSHAPE" val="OTL"/>
</p:tagLst>
</file>

<file path=ppt/tags/tag224.xml><?xml version="1.0" encoding="utf-8"?>
<p:tagLst xmlns:a="http://schemas.openxmlformats.org/drawingml/2006/main" xmlns:r="http://schemas.openxmlformats.org/officeDocument/2006/relationships" xmlns:p="http://schemas.openxmlformats.org/presentationml/2006/main">
  <p:tag name="OTLMARKERSHAPE" val="OTL"/>
</p:tagLst>
</file>

<file path=ppt/tags/tag225.xml><?xml version="1.0" encoding="utf-8"?>
<p:tagLst xmlns:a="http://schemas.openxmlformats.org/drawingml/2006/main" xmlns:r="http://schemas.openxmlformats.org/officeDocument/2006/relationships" xmlns:p="http://schemas.openxmlformats.org/presentationml/2006/main">
  <p:tag name="OTLMARKERSHAPE" val="OTL"/>
</p:tagLst>
</file>

<file path=ppt/tags/tag226.xml><?xml version="1.0" encoding="utf-8"?>
<p:tagLst xmlns:a="http://schemas.openxmlformats.org/drawingml/2006/main" xmlns:r="http://schemas.openxmlformats.org/officeDocument/2006/relationships" xmlns:p="http://schemas.openxmlformats.org/presentationml/2006/main">
  <p:tag name="OTLMARKERSHAPE" val="OTL"/>
</p:tagLst>
</file>

<file path=ppt/tags/tag227.xml><?xml version="1.0" encoding="utf-8"?>
<p:tagLst xmlns:a="http://schemas.openxmlformats.org/drawingml/2006/main" xmlns:r="http://schemas.openxmlformats.org/officeDocument/2006/relationships" xmlns:p="http://schemas.openxmlformats.org/presentationml/2006/main">
  <p:tag name="OTLMARKERSHAPE" val="OTL"/>
</p:tagLst>
</file>

<file path=ppt/tags/tag228.xml><?xml version="1.0" encoding="utf-8"?>
<p:tagLst xmlns:a="http://schemas.openxmlformats.org/drawingml/2006/main" xmlns:r="http://schemas.openxmlformats.org/officeDocument/2006/relationships" xmlns:p="http://schemas.openxmlformats.org/presentationml/2006/main">
  <p:tag name="OTLMARKERSHAPE" val="OTL"/>
</p:tagLst>
</file>

<file path=ppt/tags/tag229.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30.xml><?xml version="1.0" encoding="utf-8"?>
<p:tagLst xmlns:a="http://schemas.openxmlformats.org/drawingml/2006/main" xmlns:r="http://schemas.openxmlformats.org/officeDocument/2006/relationships" xmlns:p="http://schemas.openxmlformats.org/presentationml/2006/main">
  <p:tag name="OTLMARKERSHAPE" val="OTL"/>
</p:tagLst>
</file>

<file path=ppt/tags/tag231.xml><?xml version="1.0" encoding="utf-8"?>
<p:tagLst xmlns:a="http://schemas.openxmlformats.org/drawingml/2006/main" xmlns:r="http://schemas.openxmlformats.org/officeDocument/2006/relationships" xmlns:p="http://schemas.openxmlformats.org/presentationml/2006/main">
  <p:tag name="OTLMARKERSHAPE" val="OTL"/>
</p:tagLst>
</file>

<file path=ppt/tags/tag232.xml><?xml version="1.0" encoding="utf-8"?>
<p:tagLst xmlns:a="http://schemas.openxmlformats.org/drawingml/2006/main" xmlns:r="http://schemas.openxmlformats.org/officeDocument/2006/relationships" xmlns:p="http://schemas.openxmlformats.org/presentationml/2006/main">
  <p:tag name="OTLMARKERSHAPE" val="OTL"/>
</p:tagLst>
</file>

<file path=ppt/tags/tag233.xml><?xml version="1.0" encoding="utf-8"?>
<p:tagLst xmlns:a="http://schemas.openxmlformats.org/drawingml/2006/main" xmlns:r="http://schemas.openxmlformats.org/officeDocument/2006/relationships" xmlns:p="http://schemas.openxmlformats.org/presentationml/2006/main">
  <p:tag name="OTLMARKERSHAPE" val="OTL"/>
</p:tagLst>
</file>

<file path=ppt/tags/tag234.xml><?xml version="1.0" encoding="utf-8"?>
<p:tagLst xmlns:a="http://schemas.openxmlformats.org/drawingml/2006/main" xmlns:r="http://schemas.openxmlformats.org/officeDocument/2006/relationships" xmlns:p="http://schemas.openxmlformats.org/presentationml/2006/main">
  <p:tag name="OTLMARKERSHAPE" val="OTL"/>
</p:tagLst>
</file>

<file path=ppt/tags/tag235.xml><?xml version="1.0" encoding="utf-8"?>
<p:tagLst xmlns:a="http://schemas.openxmlformats.org/drawingml/2006/main" xmlns:r="http://schemas.openxmlformats.org/officeDocument/2006/relationships" xmlns:p="http://schemas.openxmlformats.org/presentationml/2006/main">
  <p:tag name="OTLMARKERSHAPE" val="OTL"/>
</p:tagLst>
</file>

<file path=ppt/tags/tag236.xml><?xml version="1.0" encoding="utf-8"?>
<p:tagLst xmlns:a="http://schemas.openxmlformats.org/drawingml/2006/main" xmlns:r="http://schemas.openxmlformats.org/officeDocument/2006/relationships" xmlns:p="http://schemas.openxmlformats.org/presentationml/2006/main">
  <p:tag name="OTLMARKERSHAPE" val="OTL"/>
</p:tagLst>
</file>

<file path=ppt/tags/tag237.xml><?xml version="1.0" encoding="utf-8"?>
<p:tagLst xmlns:a="http://schemas.openxmlformats.org/drawingml/2006/main" xmlns:r="http://schemas.openxmlformats.org/officeDocument/2006/relationships" xmlns:p="http://schemas.openxmlformats.org/presentationml/2006/main">
  <p:tag name="OTLMARKERSHAPE" val="OTL"/>
</p:tagLst>
</file>

<file path=ppt/tags/tag238.xml><?xml version="1.0" encoding="utf-8"?>
<p:tagLst xmlns:a="http://schemas.openxmlformats.org/drawingml/2006/main" xmlns:r="http://schemas.openxmlformats.org/officeDocument/2006/relationships" xmlns:p="http://schemas.openxmlformats.org/presentationml/2006/main">
  <p:tag name="OTLMARKERSHAPE" val="OTL"/>
</p:tagLst>
</file>

<file path=ppt/tags/tag239.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40.xml><?xml version="1.0" encoding="utf-8"?>
<p:tagLst xmlns:a="http://schemas.openxmlformats.org/drawingml/2006/main" xmlns:r="http://schemas.openxmlformats.org/officeDocument/2006/relationships" xmlns:p="http://schemas.openxmlformats.org/presentationml/2006/main">
  <p:tag name="OTLMARKERSHAPE" val="OTL"/>
</p:tagLst>
</file>

<file path=ppt/tags/tag241.xml><?xml version="1.0" encoding="utf-8"?>
<p:tagLst xmlns:a="http://schemas.openxmlformats.org/drawingml/2006/main" xmlns:r="http://schemas.openxmlformats.org/officeDocument/2006/relationships" xmlns:p="http://schemas.openxmlformats.org/presentationml/2006/main">
  <p:tag name="OTLMARKERSHAPE" val="OTL"/>
</p:tagLst>
</file>

<file path=ppt/tags/tag242.xml><?xml version="1.0" encoding="utf-8"?>
<p:tagLst xmlns:a="http://schemas.openxmlformats.org/drawingml/2006/main" xmlns:r="http://schemas.openxmlformats.org/officeDocument/2006/relationships" xmlns:p="http://schemas.openxmlformats.org/presentationml/2006/main">
  <p:tag name="OTLMARKERSHAPE" val="OTL"/>
</p:tagLst>
</file>

<file path=ppt/tags/tag243.xml><?xml version="1.0" encoding="utf-8"?>
<p:tagLst xmlns:a="http://schemas.openxmlformats.org/drawingml/2006/main" xmlns:r="http://schemas.openxmlformats.org/officeDocument/2006/relationships" xmlns:p="http://schemas.openxmlformats.org/presentationml/2006/main">
  <p:tag name="OTLMARKERSHAPE" val="OTL"/>
</p:tagLst>
</file>

<file path=ppt/tags/tag244.xml><?xml version="1.0" encoding="utf-8"?>
<p:tagLst xmlns:a="http://schemas.openxmlformats.org/drawingml/2006/main" xmlns:r="http://schemas.openxmlformats.org/officeDocument/2006/relationships" xmlns:p="http://schemas.openxmlformats.org/presentationml/2006/main">
  <p:tag name="OTLMARKERSHAPE" val="OTL"/>
</p:tagLst>
</file>

<file path=ppt/tags/tag245.xml><?xml version="1.0" encoding="utf-8"?>
<p:tagLst xmlns:a="http://schemas.openxmlformats.org/drawingml/2006/main" xmlns:r="http://schemas.openxmlformats.org/officeDocument/2006/relationships" xmlns:p="http://schemas.openxmlformats.org/presentationml/2006/main">
  <p:tag name="OTLMARKERSHAPE" val="OTL"/>
</p:tagLst>
</file>

<file path=ppt/tags/tag246.xml><?xml version="1.0" encoding="utf-8"?>
<p:tagLst xmlns:a="http://schemas.openxmlformats.org/drawingml/2006/main" xmlns:r="http://schemas.openxmlformats.org/officeDocument/2006/relationships" xmlns:p="http://schemas.openxmlformats.org/presentationml/2006/main">
  <p:tag name="OTLMARKERSHAPE" val="OTL"/>
</p:tagLst>
</file>

<file path=ppt/tags/tag247.xml><?xml version="1.0" encoding="utf-8"?>
<p:tagLst xmlns:a="http://schemas.openxmlformats.org/drawingml/2006/main" xmlns:r="http://schemas.openxmlformats.org/officeDocument/2006/relationships" xmlns:p="http://schemas.openxmlformats.org/presentationml/2006/main">
  <p:tag name="OTLMARKERSHAPE" val="OTL"/>
</p:tagLst>
</file>

<file path=ppt/tags/tag248.xml><?xml version="1.0" encoding="utf-8"?>
<p:tagLst xmlns:a="http://schemas.openxmlformats.org/drawingml/2006/main" xmlns:r="http://schemas.openxmlformats.org/officeDocument/2006/relationships" xmlns:p="http://schemas.openxmlformats.org/presentationml/2006/main">
  <p:tag name="OTLMARKERSHAPE" val="OTL"/>
</p:tagLst>
</file>

<file path=ppt/tags/tag249.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50.xml><?xml version="1.0" encoding="utf-8"?>
<p:tagLst xmlns:a="http://schemas.openxmlformats.org/drawingml/2006/main" xmlns:r="http://schemas.openxmlformats.org/officeDocument/2006/relationships" xmlns:p="http://schemas.openxmlformats.org/presentationml/2006/main">
  <p:tag name="OTLMARKERSHAPE" val="OTL"/>
</p:tagLst>
</file>

<file path=ppt/tags/tag251.xml><?xml version="1.0" encoding="utf-8"?>
<p:tagLst xmlns:a="http://schemas.openxmlformats.org/drawingml/2006/main" xmlns:r="http://schemas.openxmlformats.org/officeDocument/2006/relationships" xmlns:p="http://schemas.openxmlformats.org/presentationml/2006/main">
  <p:tag name="OTLMARKERSHAPE" val="OTL"/>
</p:tagLst>
</file>

<file path=ppt/tags/tag252.xml><?xml version="1.0" encoding="utf-8"?>
<p:tagLst xmlns:a="http://schemas.openxmlformats.org/drawingml/2006/main" xmlns:r="http://schemas.openxmlformats.org/officeDocument/2006/relationships" xmlns:p="http://schemas.openxmlformats.org/presentationml/2006/main">
  <p:tag name="OTLMARKERSHAPE" val="OTL"/>
</p:tagLst>
</file>

<file path=ppt/tags/tag253.xml><?xml version="1.0" encoding="utf-8"?>
<p:tagLst xmlns:a="http://schemas.openxmlformats.org/drawingml/2006/main" xmlns:r="http://schemas.openxmlformats.org/officeDocument/2006/relationships" xmlns:p="http://schemas.openxmlformats.org/presentationml/2006/main">
  <p:tag name="OTLMARKERSHAPE" val="OTL"/>
</p:tagLst>
</file>

<file path=ppt/tags/tag254.xml><?xml version="1.0" encoding="utf-8"?>
<p:tagLst xmlns:a="http://schemas.openxmlformats.org/drawingml/2006/main" xmlns:r="http://schemas.openxmlformats.org/officeDocument/2006/relationships" xmlns:p="http://schemas.openxmlformats.org/presentationml/2006/main">
  <p:tag name="OTLMARKERSHAPE" val="OTL"/>
</p:tagLst>
</file>

<file path=ppt/tags/tag255.xml><?xml version="1.0" encoding="utf-8"?>
<p:tagLst xmlns:a="http://schemas.openxmlformats.org/drawingml/2006/main" xmlns:r="http://schemas.openxmlformats.org/officeDocument/2006/relationships" xmlns:p="http://schemas.openxmlformats.org/presentationml/2006/main">
  <p:tag name="OTLMARKERSHAPE" val="OTL"/>
</p:tagLst>
</file>

<file path=ppt/tags/tag256.xml><?xml version="1.0" encoding="utf-8"?>
<p:tagLst xmlns:a="http://schemas.openxmlformats.org/drawingml/2006/main" xmlns:r="http://schemas.openxmlformats.org/officeDocument/2006/relationships" xmlns:p="http://schemas.openxmlformats.org/presentationml/2006/main">
  <p:tag name="OTLMARKERSHAPE" val="OTL"/>
</p:tagLst>
</file>

<file path=ppt/tags/tag257.xml><?xml version="1.0" encoding="utf-8"?>
<p:tagLst xmlns:a="http://schemas.openxmlformats.org/drawingml/2006/main" xmlns:r="http://schemas.openxmlformats.org/officeDocument/2006/relationships" xmlns:p="http://schemas.openxmlformats.org/presentationml/2006/main">
  <p:tag name="OTLMARKERSHAPE" val="OTL"/>
</p:tagLst>
</file>

<file path=ppt/tags/tag258.xml><?xml version="1.0" encoding="utf-8"?>
<p:tagLst xmlns:a="http://schemas.openxmlformats.org/drawingml/2006/main" xmlns:r="http://schemas.openxmlformats.org/officeDocument/2006/relationships" xmlns:p="http://schemas.openxmlformats.org/presentationml/2006/main">
  <p:tag name="OTLMARKERSHAPE" val="OTL"/>
</p:tagLst>
</file>

<file path=ppt/tags/tag259.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60.xml><?xml version="1.0" encoding="utf-8"?>
<p:tagLst xmlns:a="http://schemas.openxmlformats.org/drawingml/2006/main" xmlns:r="http://schemas.openxmlformats.org/officeDocument/2006/relationships" xmlns:p="http://schemas.openxmlformats.org/presentationml/2006/main">
  <p:tag name="OTLMARKERSHAPE" val="OTL"/>
</p:tagLst>
</file>

<file path=ppt/tags/tag261.xml><?xml version="1.0" encoding="utf-8"?>
<p:tagLst xmlns:a="http://schemas.openxmlformats.org/drawingml/2006/main" xmlns:r="http://schemas.openxmlformats.org/officeDocument/2006/relationships" xmlns:p="http://schemas.openxmlformats.org/presentationml/2006/main">
  <p:tag name="OTLMARKERSHAPE" val="OTL"/>
</p:tagLst>
</file>

<file path=ppt/tags/tag262.xml><?xml version="1.0" encoding="utf-8"?>
<p:tagLst xmlns:a="http://schemas.openxmlformats.org/drawingml/2006/main" xmlns:r="http://schemas.openxmlformats.org/officeDocument/2006/relationships" xmlns:p="http://schemas.openxmlformats.org/presentationml/2006/main">
  <p:tag name="OTLMARKERSHAPE" val="OTL"/>
</p:tagLst>
</file>

<file path=ppt/tags/tag263.xml><?xml version="1.0" encoding="utf-8"?>
<p:tagLst xmlns:a="http://schemas.openxmlformats.org/drawingml/2006/main" xmlns:r="http://schemas.openxmlformats.org/officeDocument/2006/relationships" xmlns:p="http://schemas.openxmlformats.org/presentationml/2006/main">
  <p:tag name="OTLMARKERSHAPE" val="OTL"/>
</p:tagLst>
</file>

<file path=ppt/tags/tag264.xml><?xml version="1.0" encoding="utf-8"?>
<p:tagLst xmlns:a="http://schemas.openxmlformats.org/drawingml/2006/main" xmlns:r="http://schemas.openxmlformats.org/officeDocument/2006/relationships" xmlns:p="http://schemas.openxmlformats.org/presentationml/2006/main">
  <p:tag name="OTLMARKERSHAPE" val="OTL"/>
</p:tagLst>
</file>

<file path=ppt/tags/tag265.xml><?xml version="1.0" encoding="utf-8"?>
<p:tagLst xmlns:a="http://schemas.openxmlformats.org/drawingml/2006/main" xmlns:r="http://schemas.openxmlformats.org/officeDocument/2006/relationships" xmlns:p="http://schemas.openxmlformats.org/presentationml/2006/main">
  <p:tag name="OTLMARKERSHAPE" val="OTL"/>
</p:tagLst>
</file>

<file path=ppt/tags/tag266.xml><?xml version="1.0" encoding="utf-8"?>
<p:tagLst xmlns:a="http://schemas.openxmlformats.org/drawingml/2006/main" xmlns:r="http://schemas.openxmlformats.org/officeDocument/2006/relationships" xmlns:p="http://schemas.openxmlformats.org/presentationml/2006/main">
  <p:tag name="OTLMARKERSHAPE" val="OTL"/>
</p:tagLst>
</file>

<file path=ppt/tags/tag267.xml><?xml version="1.0" encoding="utf-8"?>
<p:tagLst xmlns:a="http://schemas.openxmlformats.org/drawingml/2006/main" xmlns:r="http://schemas.openxmlformats.org/officeDocument/2006/relationships" xmlns:p="http://schemas.openxmlformats.org/presentationml/2006/main">
  <p:tag name="OTLMARKERSHAPE" val="OTL"/>
</p:tagLst>
</file>

<file path=ppt/tags/tag268.xml><?xml version="1.0" encoding="utf-8"?>
<p:tagLst xmlns:a="http://schemas.openxmlformats.org/drawingml/2006/main" xmlns:r="http://schemas.openxmlformats.org/officeDocument/2006/relationships" xmlns:p="http://schemas.openxmlformats.org/presentationml/2006/main">
  <p:tag name="OTLMARKERSHAPE" val="OTL"/>
</p:tagLst>
</file>

<file path=ppt/tags/tag269.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70.xml><?xml version="1.0" encoding="utf-8"?>
<p:tagLst xmlns:a="http://schemas.openxmlformats.org/drawingml/2006/main" xmlns:r="http://schemas.openxmlformats.org/officeDocument/2006/relationships" xmlns:p="http://schemas.openxmlformats.org/presentationml/2006/main">
  <p:tag name="OTLMARKERSHAPE" val="OTL"/>
</p:tagLst>
</file>

<file path=ppt/tags/tag271.xml><?xml version="1.0" encoding="utf-8"?>
<p:tagLst xmlns:a="http://schemas.openxmlformats.org/drawingml/2006/main" xmlns:r="http://schemas.openxmlformats.org/officeDocument/2006/relationships" xmlns:p="http://schemas.openxmlformats.org/presentationml/2006/main">
  <p:tag name="OTLMARKERSHAPE" val="OTL"/>
</p:tagLst>
</file>

<file path=ppt/tags/tag272.xml><?xml version="1.0" encoding="utf-8"?>
<p:tagLst xmlns:a="http://schemas.openxmlformats.org/drawingml/2006/main" xmlns:r="http://schemas.openxmlformats.org/officeDocument/2006/relationships" xmlns:p="http://schemas.openxmlformats.org/presentationml/2006/main">
  <p:tag name="OTLMARKERSHAPE" val="OTL"/>
</p:tagLst>
</file>

<file path=ppt/tags/tag273.xml><?xml version="1.0" encoding="utf-8"?>
<p:tagLst xmlns:a="http://schemas.openxmlformats.org/drawingml/2006/main" xmlns:r="http://schemas.openxmlformats.org/officeDocument/2006/relationships" xmlns:p="http://schemas.openxmlformats.org/presentationml/2006/main">
  <p:tag name="OTLMARKERSHAPE" val="OTL"/>
</p:tagLst>
</file>

<file path=ppt/tags/tag274.xml><?xml version="1.0" encoding="utf-8"?>
<p:tagLst xmlns:a="http://schemas.openxmlformats.org/drawingml/2006/main" xmlns:r="http://schemas.openxmlformats.org/officeDocument/2006/relationships" xmlns:p="http://schemas.openxmlformats.org/presentationml/2006/main">
  <p:tag name="OTLMARKERSHAPE" val="OTL"/>
</p:tagLst>
</file>

<file path=ppt/tags/tag275.xml><?xml version="1.0" encoding="utf-8"?>
<p:tagLst xmlns:a="http://schemas.openxmlformats.org/drawingml/2006/main" xmlns:r="http://schemas.openxmlformats.org/officeDocument/2006/relationships" xmlns:p="http://schemas.openxmlformats.org/presentationml/2006/main">
  <p:tag name="OTLMARKERSHAPE" val="OTL"/>
</p:tagLst>
</file>

<file path=ppt/tags/tag276.xml><?xml version="1.0" encoding="utf-8"?>
<p:tagLst xmlns:a="http://schemas.openxmlformats.org/drawingml/2006/main" xmlns:r="http://schemas.openxmlformats.org/officeDocument/2006/relationships" xmlns:p="http://schemas.openxmlformats.org/presentationml/2006/main">
  <p:tag name="OTLMARKERSHAPE" val="OTL"/>
</p:tagLst>
</file>

<file path=ppt/tags/tag277.xml><?xml version="1.0" encoding="utf-8"?>
<p:tagLst xmlns:a="http://schemas.openxmlformats.org/drawingml/2006/main" xmlns:r="http://schemas.openxmlformats.org/officeDocument/2006/relationships" xmlns:p="http://schemas.openxmlformats.org/presentationml/2006/main">
  <p:tag name="OTLMARKERSHAPE" val="OTL"/>
</p:tagLst>
</file>

<file path=ppt/tags/tag278.xml><?xml version="1.0" encoding="utf-8"?>
<p:tagLst xmlns:a="http://schemas.openxmlformats.org/drawingml/2006/main" xmlns:r="http://schemas.openxmlformats.org/officeDocument/2006/relationships" xmlns:p="http://schemas.openxmlformats.org/presentationml/2006/main">
  <p:tag name="OTLMARKERSHAPE" val="OTL"/>
</p:tagLst>
</file>

<file path=ppt/tags/tag279.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80.xml><?xml version="1.0" encoding="utf-8"?>
<p:tagLst xmlns:a="http://schemas.openxmlformats.org/drawingml/2006/main" xmlns:r="http://schemas.openxmlformats.org/officeDocument/2006/relationships" xmlns:p="http://schemas.openxmlformats.org/presentationml/2006/main">
  <p:tag name="OTLMARKERSHAPE" val="OTL"/>
</p:tagLst>
</file>

<file path=ppt/tags/tag281.xml><?xml version="1.0" encoding="utf-8"?>
<p:tagLst xmlns:a="http://schemas.openxmlformats.org/drawingml/2006/main" xmlns:r="http://schemas.openxmlformats.org/officeDocument/2006/relationships" xmlns:p="http://schemas.openxmlformats.org/presentationml/2006/main">
  <p:tag name="OTLMARKERSHAPE" val="OTL"/>
</p:tagLst>
</file>

<file path=ppt/tags/tag282.xml><?xml version="1.0" encoding="utf-8"?>
<p:tagLst xmlns:a="http://schemas.openxmlformats.org/drawingml/2006/main" xmlns:r="http://schemas.openxmlformats.org/officeDocument/2006/relationships" xmlns:p="http://schemas.openxmlformats.org/presentationml/2006/main">
  <p:tag name="OTLMARKERSHAPE" val="OTL"/>
</p:tagLst>
</file>

<file path=ppt/tags/tag283.xml><?xml version="1.0" encoding="utf-8"?>
<p:tagLst xmlns:a="http://schemas.openxmlformats.org/drawingml/2006/main" xmlns:r="http://schemas.openxmlformats.org/officeDocument/2006/relationships" xmlns:p="http://schemas.openxmlformats.org/presentationml/2006/main">
  <p:tag name="OTLMARKERSHAPE" val="OTL"/>
</p:tagLst>
</file>

<file path=ppt/tags/tag284.xml><?xml version="1.0" encoding="utf-8"?>
<p:tagLst xmlns:a="http://schemas.openxmlformats.org/drawingml/2006/main" xmlns:r="http://schemas.openxmlformats.org/officeDocument/2006/relationships" xmlns:p="http://schemas.openxmlformats.org/presentationml/2006/main">
  <p:tag name="OTLMARKERSHAPE" val="OTL"/>
</p:tagLst>
</file>

<file path=ppt/tags/tag285.xml><?xml version="1.0" encoding="utf-8"?>
<p:tagLst xmlns:a="http://schemas.openxmlformats.org/drawingml/2006/main" xmlns:r="http://schemas.openxmlformats.org/officeDocument/2006/relationships" xmlns:p="http://schemas.openxmlformats.org/presentationml/2006/main">
  <p:tag name="OTLMARKERSHAPE" val="OTL"/>
</p:tagLst>
</file>

<file path=ppt/tags/tag286.xml><?xml version="1.0" encoding="utf-8"?>
<p:tagLst xmlns:a="http://schemas.openxmlformats.org/drawingml/2006/main" xmlns:r="http://schemas.openxmlformats.org/officeDocument/2006/relationships" xmlns:p="http://schemas.openxmlformats.org/presentationml/2006/main">
  <p:tag name="OTLMARKERSHAPE" val="OTL"/>
</p:tagLst>
</file>

<file path=ppt/tags/tag287.xml><?xml version="1.0" encoding="utf-8"?>
<p:tagLst xmlns:a="http://schemas.openxmlformats.org/drawingml/2006/main" xmlns:r="http://schemas.openxmlformats.org/officeDocument/2006/relationships" xmlns:p="http://schemas.openxmlformats.org/presentationml/2006/main">
  <p:tag name="OTLMARKERSHAPE" val="OTL"/>
</p:tagLst>
</file>

<file path=ppt/tags/tag288.xml><?xml version="1.0" encoding="utf-8"?>
<p:tagLst xmlns:a="http://schemas.openxmlformats.org/drawingml/2006/main" xmlns:r="http://schemas.openxmlformats.org/officeDocument/2006/relationships" xmlns:p="http://schemas.openxmlformats.org/presentationml/2006/main">
  <p:tag name="OTLMARKERSHAPE" val="OTL"/>
</p:tagLst>
</file>

<file path=ppt/tags/tag289.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290.xml><?xml version="1.0" encoding="utf-8"?>
<p:tagLst xmlns:a="http://schemas.openxmlformats.org/drawingml/2006/main" xmlns:r="http://schemas.openxmlformats.org/officeDocument/2006/relationships" xmlns:p="http://schemas.openxmlformats.org/presentationml/2006/main">
  <p:tag name="OTLMARKERSHAPE" val="OTL"/>
</p:tagLst>
</file>

<file path=ppt/tags/tag291.xml><?xml version="1.0" encoding="utf-8"?>
<p:tagLst xmlns:a="http://schemas.openxmlformats.org/drawingml/2006/main" xmlns:r="http://schemas.openxmlformats.org/officeDocument/2006/relationships" xmlns:p="http://schemas.openxmlformats.org/presentationml/2006/main">
  <p:tag name="OTLMARKERSHAPE" val="OTL"/>
</p:tagLst>
</file>

<file path=ppt/tags/tag292.xml><?xml version="1.0" encoding="utf-8"?>
<p:tagLst xmlns:a="http://schemas.openxmlformats.org/drawingml/2006/main" xmlns:r="http://schemas.openxmlformats.org/officeDocument/2006/relationships" xmlns:p="http://schemas.openxmlformats.org/presentationml/2006/main">
  <p:tag name="OTLMARKERSHAPE" val="OTL"/>
</p:tagLst>
</file>

<file path=ppt/tags/tag293.xml><?xml version="1.0" encoding="utf-8"?>
<p:tagLst xmlns:a="http://schemas.openxmlformats.org/drawingml/2006/main" xmlns:r="http://schemas.openxmlformats.org/officeDocument/2006/relationships" xmlns:p="http://schemas.openxmlformats.org/presentationml/2006/main">
  <p:tag name="OTLMARKERSHAPE" val="OTL"/>
</p:tagLst>
</file>

<file path=ppt/tags/tag294.xml><?xml version="1.0" encoding="utf-8"?>
<p:tagLst xmlns:a="http://schemas.openxmlformats.org/drawingml/2006/main" xmlns:r="http://schemas.openxmlformats.org/officeDocument/2006/relationships" xmlns:p="http://schemas.openxmlformats.org/presentationml/2006/main">
  <p:tag name="OTLMARKERSHAPE" val="OTL"/>
</p:tagLst>
</file>

<file path=ppt/tags/tag295.xml><?xml version="1.0" encoding="utf-8"?>
<p:tagLst xmlns:a="http://schemas.openxmlformats.org/drawingml/2006/main" xmlns:r="http://schemas.openxmlformats.org/officeDocument/2006/relationships" xmlns:p="http://schemas.openxmlformats.org/presentationml/2006/main">
  <p:tag name="OTLMARKERSHAPE" val="OTL"/>
</p:tagLst>
</file>

<file path=ppt/tags/tag296.xml><?xml version="1.0" encoding="utf-8"?>
<p:tagLst xmlns:a="http://schemas.openxmlformats.org/drawingml/2006/main" xmlns:r="http://schemas.openxmlformats.org/officeDocument/2006/relationships" xmlns:p="http://schemas.openxmlformats.org/presentationml/2006/main">
  <p:tag name="OTLMARKERSHAPE" val="OTL"/>
</p:tagLst>
</file>

<file path=ppt/tags/tag297.xml><?xml version="1.0" encoding="utf-8"?>
<p:tagLst xmlns:a="http://schemas.openxmlformats.org/drawingml/2006/main" xmlns:r="http://schemas.openxmlformats.org/officeDocument/2006/relationships" xmlns:p="http://schemas.openxmlformats.org/presentationml/2006/main">
  <p:tag name="OTLMARKERSHAPE" val="OTL"/>
</p:tagLst>
</file>

<file path=ppt/tags/tag298.xml><?xml version="1.0" encoding="utf-8"?>
<p:tagLst xmlns:a="http://schemas.openxmlformats.org/drawingml/2006/main" xmlns:r="http://schemas.openxmlformats.org/officeDocument/2006/relationships" xmlns:p="http://schemas.openxmlformats.org/presentationml/2006/main">
  <p:tag name="OTLMARKERSHAPE" val="OTL"/>
</p:tagLst>
</file>

<file path=ppt/tags/tag29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00.xml><?xml version="1.0" encoding="utf-8"?>
<p:tagLst xmlns:a="http://schemas.openxmlformats.org/drawingml/2006/main" xmlns:r="http://schemas.openxmlformats.org/officeDocument/2006/relationships" xmlns:p="http://schemas.openxmlformats.org/presentationml/2006/main">
  <p:tag name="OTLMARKERSHAPE" val="OTL"/>
</p:tagLst>
</file>

<file path=ppt/tags/tag301.xml><?xml version="1.0" encoding="utf-8"?>
<p:tagLst xmlns:a="http://schemas.openxmlformats.org/drawingml/2006/main" xmlns:r="http://schemas.openxmlformats.org/officeDocument/2006/relationships" xmlns:p="http://schemas.openxmlformats.org/presentationml/2006/main">
  <p:tag name="OTLMARKERSHAPE" val="OTL"/>
</p:tagLst>
</file>

<file path=ppt/tags/tag302.xml><?xml version="1.0" encoding="utf-8"?>
<p:tagLst xmlns:a="http://schemas.openxmlformats.org/drawingml/2006/main" xmlns:r="http://schemas.openxmlformats.org/officeDocument/2006/relationships" xmlns:p="http://schemas.openxmlformats.org/presentationml/2006/main">
  <p:tag name="OTLMARKERSHAPE" val="OTL"/>
</p:tagLst>
</file>

<file path=ppt/tags/tag303.xml><?xml version="1.0" encoding="utf-8"?>
<p:tagLst xmlns:a="http://schemas.openxmlformats.org/drawingml/2006/main" xmlns:r="http://schemas.openxmlformats.org/officeDocument/2006/relationships" xmlns:p="http://schemas.openxmlformats.org/presentationml/2006/main">
  <p:tag name="OTLMARKERSHAPE" val="OTL"/>
</p:tagLst>
</file>

<file path=ppt/tags/tag304.xml><?xml version="1.0" encoding="utf-8"?>
<p:tagLst xmlns:a="http://schemas.openxmlformats.org/drawingml/2006/main" xmlns:r="http://schemas.openxmlformats.org/officeDocument/2006/relationships" xmlns:p="http://schemas.openxmlformats.org/presentationml/2006/main">
  <p:tag name="OTLMARKERSHAPE" val="OTL"/>
</p:tagLst>
</file>

<file path=ppt/tags/tag305.xml><?xml version="1.0" encoding="utf-8"?>
<p:tagLst xmlns:a="http://schemas.openxmlformats.org/drawingml/2006/main" xmlns:r="http://schemas.openxmlformats.org/officeDocument/2006/relationships" xmlns:p="http://schemas.openxmlformats.org/presentationml/2006/main">
  <p:tag name="OTLMARKERSHAPE" val="OTL"/>
</p:tagLst>
</file>

<file path=ppt/tags/tag306.xml><?xml version="1.0" encoding="utf-8"?>
<p:tagLst xmlns:a="http://schemas.openxmlformats.org/drawingml/2006/main" xmlns:r="http://schemas.openxmlformats.org/officeDocument/2006/relationships" xmlns:p="http://schemas.openxmlformats.org/presentationml/2006/main">
  <p:tag name="OTLMARKERSHAPE" val="OTL"/>
</p:tagLst>
</file>

<file path=ppt/tags/tag307.xml><?xml version="1.0" encoding="utf-8"?>
<p:tagLst xmlns:a="http://schemas.openxmlformats.org/drawingml/2006/main" xmlns:r="http://schemas.openxmlformats.org/officeDocument/2006/relationships" xmlns:p="http://schemas.openxmlformats.org/presentationml/2006/main">
  <p:tag name="OTLMARKERSHAPE" val="OTL"/>
</p:tagLst>
</file>

<file path=ppt/tags/tag308.xml><?xml version="1.0" encoding="utf-8"?>
<p:tagLst xmlns:a="http://schemas.openxmlformats.org/drawingml/2006/main" xmlns:r="http://schemas.openxmlformats.org/officeDocument/2006/relationships" xmlns:p="http://schemas.openxmlformats.org/presentationml/2006/main">
  <p:tag name="OTLMARKERSHAPE" val="OTL"/>
</p:tagLst>
</file>

<file path=ppt/tags/tag309.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10.xml><?xml version="1.0" encoding="utf-8"?>
<p:tagLst xmlns:a="http://schemas.openxmlformats.org/drawingml/2006/main" xmlns:r="http://schemas.openxmlformats.org/officeDocument/2006/relationships" xmlns:p="http://schemas.openxmlformats.org/presentationml/2006/main">
  <p:tag name="OTLMARKERSHAPE" val="OTL"/>
</p:tagLst>
</file>

<file path=ppt/tags/tag311.xml><?xml version="1.0" encoding="utf-8"?>
<p:tagLst xmlns:a="http://schemas.openxmlformats.org/drawingml/2006/main" xmlns:r="http://schemas.openxmlformats.org/officeDocument/2006/relationships" xmlns:p="http://schemas.openxmlformats.org/presentationml/2006/main">
  <p:tag name="OTLMARKERSHAPE" val="OTL"/>
</p:tagLst>
</file>

<file path=ppt/tags/tag312.xml><?xml version="1.0" encoding="utf-8"?>
<p:tagLst xmlns:a="http://schemas.openxmlformats.org/drawingml/2006/main" xmlns:r="http://schemas.openxmlformats.org/officeDocument/2006/relationships" xmlns:p="http://schemas.openxmlformats.org/presentationml/2006/main">
  <p:tag name="OTLMARKERSHAPE" val="OTL"/>
</p:tagLst>
</file>

<file path=ppt/tags/tag313.xml><?xml version="1.0" encoding="utf-8"?>
<p:tagLst xmlns:a="http://schemas.openxmlformats.org/drawingml/2006/main" xmlns:r="http://schemas.openxmlformats.org/officeDocument/2006/relationships" xmlns:p="http://schemas.openxmlformats.org/presentationml/2006/main">
  <p:tag name="OTLMARKERSHAPE" val="OTL"/>
</p:tagLst>
</file>

<file path=ppt/tags/tag314.xml><?xml version="1.0" encoding="utf-8"?>
<p:tagLst xmlns:a="http://schemas.openxmlformats.org/drawingml/2006/main" xmlns:r="http://schemas.openxmlformats.org/officeDocument/2006/relationships" xmlns:p="http://schemas.openxmlformats.org/presentationml/2006/main">
  <p:tag name="OTLMARKERSHAPE" val="OTL"/>
</p:tagLst>
</file>

<file path=ppt/tags/tag315.xml><?xml version="1.0" encoding="utf-8"?>
<p:tagLst xmlns:a="http://schemas.openxmlformats.org/drawingml/2006/main" xmlns:r="http://schemas.openxmlformats.org/officeDocument/2006/relationships" xmlns:p="http://schemas.openxmlformats.org/presentationml/2006/main">
  <p:tag name="OTLMARKERSHAPE" val="OTL"/>
</p:tagLst>
</file>

<file path=ppt/tags/tag316.xml><?xml version="1.0" encoding="utf-8"?>
<p:tagLst xmlns:a="http://schemas.openxmlformats.org/drawingml/2006/main" xmlns:r="http://schemas.openxmlformats.org/officeDocument/2006/relationships" xmlns:p="http://schemas.openxmlformats.org/presentationml/2006/main">
  <p:tag name="OTLMARKERSHAPE" val="OTL"/>
</p:tagLst>
</file>

<file path=ppt/tags/tag317.xml><?xml version="1.0" encoding="utf-8"?>
<p:tagLst xmlns:a="http://schemas.openxmlformats.org/drawingml/2006/main" xmlns:r="http://schemas.openxmlformats.org/officeDocument/2006/relationships" xmlns:p="http://schemas.openxmlformats.org/presentationml/2006/main">
  <p:tag name="OTLMARKERSHAPE" val="OTL"/>
</p:tagLst>
</file>

<file path=ppt/tags/tag318.xml><?xml version="1.0" encoding="utf-8"?>
<p:tagLst xmlns:a="http://schemas.openxmlformats.org/drawingml/2006/main" xmlns:r="http://schemas.openxmlformats.org/officeDocument/2006/relationships" xmlns:p="http://schemas.openxmlformats.org/presentationml/2006/main">
  <p:tag name="OTLMARKERSHAPE" val="OTL"/>
</p:tagLst>
</file>

<file path=ppt/tags/tag319.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20.xml><?xml version="1.0" encoding="utf-8"?>
<p:tagLst xmlns:a="http://schemas.openxmlformats.org/drawingml/2006/main" xmlns:r="http://schemas.openxmlformats.org/officeDocument/2006/relationships" xmlns:p="http://schemas.openxmlformats.org/presentationml/2006/main">
  <p:tag name="OTLMARKERSHAPE" val="OTL"/>
</p:tagLst>
</file>

<file path=ppt/tags/tag321.xml><?xml version="1.0" encoding="utf-8"?>
<p:tagLst xmlns:a="http://schemas.openxmlformats.org/drawingml/2006/main" xmlns:r="http://schemas.openxmlformats.org/officeDocument/2006/relationships" xmlns:p="http://schemas.openxmlformats.org/presentationml/2006/main">
  <p:tag name="OTLMARKERSHAPE" val="OTL"/>
</p:tagLst>
</file>

<file path=ppt/tags/tag322.xml><?xml version="1.0" encoding="utf-8"?>
<p:tagLst xmlns:a="http://schemas.openxmlformats.org/drawingml/2006/main" xmlns:r="http://schemas.openxmlformats.org/officeDocument/2006/relationships" xmlns:p="http://schemas.openxmlformats.org/presentationml/2006/main">
  <p:tag name="OTLMARKERSHAPE" val="OTL"/>
</p:tagLst>
</file>

<file path=ppt/tags/tag323.xml><?xml version="1.0" encoding="utf-8"?>
<p:tagLst xmlns:a="http://schemas.openxmlformats.org/drawingml/2006/main" xmlns:r="http://schemas.openxmlformats.org/officeDocument/2006/relationships" xmlns:p="http://schemas.openxmlformats.org/presentationml/2006/main">
  <p:tag name="OTLMARKERSHAPE" val="OTL"/>
</p:tagLst>
</file>

<file path=ppt/tags/tag324.xml><?xml version="1.0" encoding="utf-8"?>
<p:tagLst xmlns:a="http://schemas.openxmlformats.org/drawingml/2006/main" xmlns:r="http://schemas.openxmlformats.org/officeDocument/2006/relationships" xmlns:p="http://schemas.openxmlformats.org/presentationml/2006/main">
  <p:tag name="OTLMARKERSHAPE" val="OTL"/>
</p:tagLst>
</file>

<file path=ppt/tags/tag325.xml><?xml version="1.0" encoding="utf-8"?>
<p:tagLst xmlns:a="http://schemas.openxmlformats.org/drawingml/2006/main" xmlns:r="http://schemas.openxmlformats.org/officeDocument/2006/relationships" xmlns:p="http://schemas.openxmlformats.org/presentationml/2006/main">
  <p:tag name="OTLMARKERSHAPE" val="OTL"/>
</p:tagLst>
</file>

<file path=ppt/tags/tag326.xml><?xml version="1.0" encoding="utf-8"?>
<p:tagLst xmlns:a="http://schemas.openxmlformats.org/drawingml/2006/main" xmlns:r="http://schemas.openxmlformats.org/officeDocument/2006/relationships" xmlns:p="http://schemas.openxmlformats.org/presentationml/2006/main">
  <p:tag name="OTLMARKERSHAPE" val="OTL"/>
</p:tagLst>
</file>

<file path=ppt/tags/tag327.xml><?xml version="1.0" encoding="utf-8"?>
<p:tagLst xmlns:a="http://schemas.openxmlformats.org/drawingml/2006/main" xmlns:r="http://schemas.openxmlformats.org/officeDocument/2006/relationships" xmlns:p="http://schemas.openxmlformats.org/presentationml/2006/main">
  <p:tag name="OTLMARKERSHAPE" val="OTL"/>
</p:tagLst>
</file>

<file path=ppt/tags/tag328.xml><?xml version="1.0" encoding="utf-8"?>
<p:tagLst xmlns:a="http://schemas.openxmlformats.org/drawingml/2006/main" xmlns:r="http://schemas.openxmlformats.org/officeDocument/2006/relationships" xmlns:p="http://schemas.openxmlformats.org/presentationml/2006/main">
  <p:tag name="OTLMARKERSHAPE" val="OTL"/>
</p:tagLst>
</file>

<file path=ppt/tags/tag329.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30.xml><?xml version="1.0" encoding="utf-8"?>
<p:tagLst xmlns:a="http://schemas.openxmlformats.org/drawingml/2006/main" xmlns:r="http://schemas.openxmlformats.org/officeDocument/2006/relationships" xmlns:p="http://schemas.openxmlformats.org/presentationml/2006/main">
  <p:tag name="OTLMARKERSHAPE" val="OTL"/>
</p:tagLst>
</file>

<file path=ppt/tags/tag331.xml><?xml version="1.0" encoding="utf-8"?>
<p:tagLst xmlns:a="http://schemas.openxmlformats.org/drawingml/2006/main" xmlns:r="http://schemas.openxmlformats.org/officeDocument/2006/relationships" xmlns:p="http://schemas.openxmlformats.org/presentationml/2006/main">
  <p:tag name="OTLMARKERSHAPE" val="OTL"/>
</p:tagLst>
</file>

<file path=ppt/tags/tag3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3.xml><?xml version="1.0" encoding="utf-8"?>
<p:tagLst xmlns:a="http://schemas.openxmlformats.org/drawingml/2006/main" xmlns:r="http://schemas.openxmlformats.org/officeDocument/2006/relationships" xmlns:p="http://schemas.openxmlformats.org/presentationml/2006/main">
  <p:tag name="OTLMARKERSHAPE" val="OTL"/>
</p:tagLst>
</file>

<file path=ppt/tags/tag334.xml><?xml version="1.0" encoding="utf-8"?>
<p:tagLst xmlns:a="http://schemas.openxmlformats.org/drawingml/2006/main" xmlns:r="http://schemas.openxmlformats.org/officeDocument/2006/relationships" xmlns:p="http://schemas.openxmlformats.org/presentationml/2006/main">
  <p:tag name="OTLMARKERSHAPE" val="OTL"/>
</p:tagLst>
</file>

<file path=ppt/tags/tag335.xml><?xml version="1.0" encoding="utf-8"?>
<p:tagLst xmlns:a="http://schemas.openxmlformats.org/drawingml/2006/main" xmlns:r="http://schemas.openxmlformats.org/officeDocument/2006/relationships" xmlns:p="http://schemas.openxmlformats.org/presentationml/2006/main">
  <p:tag name="OTLMARKERSHAPE" val="OTL"/>
</p:tagLst>
</file>

<file path=ppt/tags/tag336.xml><?xml version="1.0" encoding="utf-8"?>
<p:tagLst xmlns:a="http://schemas.openxmlformats.org/drawingml/2006/main" xmlns:r="http://schemas.openxmlformats.org/officeDocument/2006/relationships" xmlns:p="http://schemas.openxmlformats.org/presentationml/2006/main">
  <p:tag name="OTLMARKERSHAPE" val="OTL"/>
</p:tagLst>
</file>

<file path=ppt/tags/tag337.xml><?xml version="1.0" encoding="utf-8"?>
<p:tagLst xmlns:a="http://schemas.openxmlformats.org/drawingml/2006/main" xmlns:r="http://schemas.openxmlformats.org/officeDocument/2006/relationships" xmlns:p="http://schemas.openxmlformats.org/presentationml/2006/main">
  <p:tag name="OTLMARKERSHAPE" val="OTL"/>
</p:tagLst>
</file>

<file path=ppt/tags/tag338.xml><?xml version="1.0" encoding="utf-8"?>
<p:tagLst xmlns:a="http://schemas.openxmlformats.org/drawingml/2006/main" xmlns:r="http://schemas.openxmlformats.org/officeDocument/2006/relationships" xmlns:p="http://schemas.openxmlformats.org/presentationml/2006/main">
  <p:tag name="OTLMARKERSHAPE" val="OTL"/>
</p:tagLst>
</file>

<file path=ppt/tags/tag339.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40.xml><?xml version="1.0" encoding="utf-8"?>
<p:tagLst xmlns:a="http://schemas.openxmlformats.org/drawingml/2006/main" xmlns:r="http://schemas.openxmlformats.org/officeDocument/2006/relationships" xmlns:p="http://schemas.openxmlformats.org/presentationml/2006/main">
  <p:tag name="OTLMARKERSHAPE" val="OTL"/>
</p:tagLst>
</file>

<file path=ppt/tags/tag341.xml><?xml version="1.0" encoding="utf-8"?>
<p:tagLst xmlns:a="http://schemas.openxmlformats.org/drawingml/2006/main" xmlns:r="http://schemas.openxmlformats.org/officeDocument/2006/relationships" xmlns:p="http://schemas.openxmlformats.org/presentationml/2006/main">
  <p:tag name="OTLMARKERSHAPE" val="OTL"/>
</p:tagLst>
</file>

<file path=ppt/tags/tag342.xml><?xml version="1.0" encoding="utf-8"?>
<p:tagLst xmlns:a="http://schemas.openxmlformats.org/drawingml/2006/main" xmlns:r="http://schemas.openxmlformats.org/officeDocument/2006/relationships" xmlns:p="http://schemas.openxmlformats.org/presentationml/2006/main">
  <p:tag name="OTLMARKERSHAPE" val="OTL"/>
</p:tagLst>
</file>

<file path=ppt/tags/tag343.xml><?xml version="1.0" encoding="utf-8"?>
<p:tagLst xmlns:a="http://schemas.openxmlformats.org/drawingml/2006/main" xmlns:r="http://schemas.openxmlformats.org/officeDocument/2006/relationships" xmlns:p="http://schemas.openxmlformats.org/presentationml/2006/main">
  <p:tag name="OTLMARKERSHAPE" val="OTL"/>
</p:tagLst>
</file>

<file path=ppt/tags/tag344.xml><?xml version="1.0" encoding="utf-8"?>
<p:tagLst xmlns:a="http://schemas.openxmlformats.org/drawingml/2006/main" xmlns:r="http://schemas.openxmlformats.org/officeDocument/2006/relationships" xmlns:p="http://schemas.openxmlformats.org/presentationml/2006/main">
  <p:tag name="OTLMARKERSHAPE" val="OTL"/>
</p:tagLst>
</file>

<file path=ppt/tags/tag345.xml><?xml version="1.0" encoding="utf-8"?>
<p:tagLst xmlns:a="http://schemas.openxmlformats.org/drawingml/2006/main" xmlns:r="http://schemas.openxmlformats.org/officeDocument/2006/relationships" xmlns:p="http://schemas.openxmlformats.org/presentationml/2006/main">
  <p:tag name="OTLMARKERSHAPE" val="OTL"/>
</p:tagLst>
</file>

<file path=ppt/tags/tag346.xml><?xml version="1.0" encoding="utf-8"?>
<p:tagLst xmlns:a="http://schemas.openxmlformats.org/drawingml/2006/main" xmlns:r="http://schemas.openxmlformats.org/officeDocument/2006/relationships" xmlns:p="http://schemas.openxmlformats.org/presentationml/2006/main">
  <p:tag name="OTLMARKERSHAPE" val="OTL"/>
</p:tagLst>
</file>

<file path=ppt/tags/tag347.xml><?xml version="1.0" encoding="utf-8"?>
<p:tagLst xmlns:a="http://schemas.openxmlformats.org/drawingml/2006/main" xmlns:r="http://schemas.openxmlformats.org/officeDocument/2006/relationships" xmlns:p="http://schemas.openxmlformats.org/presentationml/2006/main">
  <p:tag name="OTLMARKERSHAPE" val="OTL"/>
</p:tagLst>
</file>

<file path=ppt/tags/tag348.xml><?xml version="1.0" encoding="utf-8"?>
<p:tagLst xmlns:a="http://schemas.openxmlformats.org/drawingml/2006/main" xmlns:r="http://schemas.openxmlformats.org/officeDocument/2006/relationships" xmlns:p="http://schemas.openxmlformats.org/presentationml/2006/main">
  <p:tag name="OTLMARKERSHAPE" val="OTL"/>
</p:tagLst>
</file>

<file path=ppt/tags/tag349.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50.xml><?xml version="1.0" encoding="utf-8"?>
<p:tagLst xmlns:a="http://schemas.openxmlformats.org/drawingml/2006/main" xmlns:r="http://schemas.openxmlformats.org/officeDocument/2006/relationships" xmlns:p="http://schemas.openxmlformats.org/presentationml/2006/main">
  <p:tag name="OTLMARKERSHAPE" val="OTL"/>
</p:tagLst>
</file>

<file path=ppt/tags/tag351.xml><?xml version="1.0" encoding="utf-8"?>
<p:tagLst xmlns:a="http://schemas.openxmlformats.org/drawingml/2006/main" xmlns:r="http://schemas.openxmlformats.org/officeDocument/2006/relationships" xmlns:p="http://schemas.openxmlformats.org/presentationml/2006/main">
  <p:tag name="OTLMARKERSHAPE" val="OTL"/>
</p:tagLst>
</file>

<file path=ppt/tags/tag352.xml><?xml version="1.0" encoding="utf-8"?>
<p:tagLst xmlns:a="http://schemas.openxmlformats.org/drawingml/2006/main" xmlns:r="http://schemas.openxmlformats.org/officeDocument/2006/relationships" xmlns:p="http://schemas.openxmlformats.org/presentationml/2006/main">
  <p:tag name="OTLMARKERSHAPE" val="OTL"/>
</p:tagLst>
</file>

<file path=ppt/tags/tag353.xml><?xml version="1.0" encoding="utf-8"?>
<p:tagLst xmlns:a="http://schemas.openxmlformats.org/drawingml/2006/main" xmlns:r="http://schemas.openxmlformats.org/officeDocument/2006/relationships" xmlns:p="http://schemas.openxmlformats.org/presentationml/2006/main">
  <p:tag name="OTLMARKERSHAPE" val="OTL"/>
</p:tagLst>
</file>

<file path=ppt/tags/tag354.xml><?xml version="1.0" encoding="utf-8"?>
<p:tagLst xmlns:a="http://schemas.openxmlformats.org/drawingml/2006/main" xmlns:r="http://schemas.openxmlformats.org/officeDocument/2006/relationships" xmlns:p="http://schemas.openxmlformats.org/presentationml/2006/main">
  <p:tag name="OTLMARKERSHAPE" val="OTL"/>
</p:tagLst>
</file>

<file path=ppt/tags/tag355.xml><?xml version="1.0" encoding="utf-8"?>
<p:tagLst xmlns:a="http://schemas.openxmlformats.org/drawingml/2006/main" xmlns:r="http://schemas.openxmlformats.org/officeDocument/2006/relationships" xmlns:p="http://schemas.openxmlformats.org/presentationml/2006/main">
  <p:tag name="OTLMARKERSHAPE" val="OTL"/>
</p:tagLst>
</file>

<file path=ppt/tags/tag356.xml><?xml version="1.0" encoding="utf-8"?>
<p:tagLst xmlns:a="http://schemas.openxmlformats.org/drawingml/2006/main" xmlns:r="http://schemas.openxmlformats.org/officeDocument/2006/relationships" xmlns:p="http://schemas.openxmlformats.org/presentationml/2006/main">
  <p:tag name="OTLMARKERSHAPE" val="OTL"/>
</p:tagLst>
</file>

<file path=ppt/tags/tag357.xml><?xml version="1.0" encoding="utf-8"?>
<p:tagLst xmlns:a="http://schemas.openxmlformats.org/drawingml/2006/main" xmlns:r="http://schemas.openxmlformats.org/officeDocument/2006/relationships" xmlns:p="http://schemas.openxmlformats.org/presentationml/2006/main">
  <p:tag name="OTLMARKERSHAPE" val="OTL"/>
</p:tagLst>
</file>

<file path=ppt/tags/tag358.xml><?xml version="1.0" encoding="utf-8"?>
<p:tagLst xmlns:a="http://schemas.openxmlformats.org/drawingml/2006/main" xmlns:r="http://schemas.openxmlformats.org/officeDocument/2006/relationships" xmlns:p="http://schemas.openxmlformats.org/presentationml/2006/main">
  <p:tag name="OTLMARKERSHAPE" val="OTL"/>
</p:tagLst>
</file>

<file path=ppt/tags/tag359.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60.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Lst>
</file>

<file path=ppt/tags/tag77.xml><?xml version="1.0" encoding="utf-8"?>
<p:tagLst xmlns:a="http://schemas.openxmlformats.org/drawingml/2006/main" xmlns:r="http://schemas.openxmlformats.org/officeDocument/2006/relationships" xmlns:p="http://schemas.openxmlformats.org/presentationml/2006/main">
  <p:tag name="OTLMARKERSHAPE" val="OTL"/>
</p:tagLst>
</file>

<file path=ppt/tags/tag78.xml><?xml version="1.0" encoding="utf-8"?>
<p:tagLst xmlns:a="http://schemas.openxmlformats.org/drawingml/2006/main" xmlns:r="http://schemas.openxmlformats.org/officeDocument/2006/relationships" xmlns:p="http://schemas.openxmlformats.org/presentationml/2006/main">
  <p:tag name="OTLMARKERSHAPE" val="OTL"/>
</p:tagLst>
</file>

<file path=ppt/tags/tag79.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80.xml><?xml version="1.0" encoding="utf-8"?>
<p:tagLst xmlns:a="http://schemas.openxmlformats.org/drawingml/2006/main" xmlns:r="http://schemas.openxmlformats.org/officeDocument/2006/relationships" xmlns:p="http://schemas.openxmlformats.org/presentationml/2006/main">
  <p:tag name="OTLMARKERSHAPE" val="OTL"/>
</p:tagLst>
</file>

<file path=ppt/tags/tag81.xml><?xml version="1.0" encoding="utf-8"?>
<p:tagLst xmlns:a="http://schemas.openxmlformats.org/drawingml/2006/main" xmlns:r="http://schemas.openxmlformats.org/officeDocument/2006/relationships" xmlns:p="http://schemas.openxmlformats.org/presentationml/2006/main">
  <p:tag name="OTLMARKERSHAPE" val="OTL"/>
</p:tagLst>
</file>

<file path=ppt/tags/tag82.xml><?xml version="1.0" encoding="utf-8"?>
<p:tagLst xmlns:a="http://schemas.openxmlformats.org/drawingml/2006/main" xmlns:r="http://schemas.openxmlformats.org/officeDocument/2006/relationships" xmlns:p="http://schemas.openxmlformats.org/presentationml/2006/main">
  <p:tag name="OTLMARKERSHAPE" val="OTL"/>
</p:tagLst>
</file>

<file path=ppt/tags/tag83.xml><?xml version="1.0" encoding="utf-8"?>
<p:tagLst xmlns:a="http://schemas.openxmlformats.org/drawingml/2006/main" xmlns:r="http://schemas.openxmlformats.org/officeDocument/2006/relationships" xmlns:p="http://schemas.openxmlformats.org/presentationml/2006/main">
  <p:tag name="OTLMARKERSHAPE" val="OTL"/>
</p:tagLst>
</file>

<file path=ppt/tags/tag84.xml><?xml version="1.0" encoding="utf-8"?>
<p:tagLst xmlns:a="http://schemas.openxmlformats.org/drawingml/2006/main" xmlns:r="http://schemas.openxmlformats.org/officeDocument/2006/relationships" xmlns:p="http://schemas.openxmlformats.org/presentationml/2006/main">
  <p:tag name="OTLMARKERSHAPE" val="OTL"/>
</p:tagLst>
</file>

<file path=ppt/tags/tag85.xml><?xml version="1.0" encoding="utf-8"?>
<p:tagLst xmlns:a="http://schemas.openxmlformats.org/drawingml/2006/main" xmlns:r="http://schemas.openxmlformats.org/officeDocument/2006/relationships" xmlns:p="http://schemas.openxmlformats.org/presentationml/2006/main">
  <p:tag name="OTLMARKERSHAPE" val="OTL"/>
</p:tagLst>
</file>

<file path=ppt/tags/tag86.xml><?xml version="1.0" encoding="utf-8"?>
<p:tagLst xmlns:a="http://schemas.openxmlformats.org/drawingml/2006/main" xmlns:r="http://schemas.openxmlformats.org/officeDocument/2006/relationships" xmlns:p="http://schemas.openxmlformats.org/presentationml/2006/main">
  <p:tag name="OTLMARKERSHAPE" val="OTL"/>
</p:tagLst>
</file>

<file path=ppt/tags/tag87.xml><?xml version="1.0" encoding="utf-8"?>
<p:tagLst xmlns:a="http://schemas.openxmlformats.org/drawingml/2006/main" xmlns:r="http://schemas.openxmlformats.org/officeDocument/2006/relationships" xmlns:p="http://schemas.openxmlformats.org/presentationml/2006/main">
  <p:tag name="OTLMARKERSHAPE" val="OTL"/>
</p:tagLst>
</file>

<file path=ppt/tags/tag88.xml><?xml version="1.0" encoding="utf-8"?>
<p:tagLst xmlns:a="http://schemas.openxmlformats.org/drawingml/2006/main" xmlns:r="http://schemas.openxmlformats.org/officeDocument/2006/relationships" xmlns:p="http://schemas.openxmlformats.org/presentationml/2006/main">
  <p:tag name="OTLMARKERSHAPE" val="OTL"/>
</p:tagLst>
</file>

<file path=ppt/tags/tag89.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ags/tag90.xml><?xml version="1.0" encoding="utf-8"?>
<p:tagLst xmlns:a="http://schemas.openxmlformats.org/drawingml/2006/main" xmlns:r="http://schemas.openxmlformats.org/officeDocument/2006/relationships" xmlns:p="http://schemas.openxmlformats.org/presentationml/2006/main">
  <p:tag name="OTLMARKERSHAPE" val="OTL"/>
</p:tagLst>
</file>

<file path=ppt/tags/tag91.xml><?xml version="1.0" encoding="utf-8"?>
<p:tagLst xmlns:a="http://schemas.openxmlformats.org/drawingml/2006/main" xmlns:r="http://schemas.openxmlformats.org/officeDocument/2006/relationships" xmlns:p="http://schemas.openxmlformats.org/presentationml/2006/main">
  <p:tag name="OTLMARKERSHAPE" val="OTL"/>
</p:tagLst>
</file>

<file path=ppt/tags/tag92.xml><?xml version="1.0" encoding="utf-8"?>
<p:tagLst xmlns:a="http://schemas.openxmlformats.org/drawingml/2006/main" xmlns:r="http://schemas.openxmlformats.org/officeDocument/2006/relationships" xmlns:p="http://schemas.openxmlformats.org/presentationml/2006/main">
  <p:tag name="OTLMARKERSHAPE" val="OTL"/>
</p:tagLst>
</file>

<file path=ppt/tags/tag93.xml><?xml version="1.0" encoding="utf-8"?>
<p:tagLst xmlns:a="http://schemas.openxmlformats.org/drawingml/2006/main" xmlns:r="http://schemas.openxmlformats.org/officeDocument/2006/relationships" xmlns:p="http://schemas.openxmlformats.org/presentationml/2006/main">
  <p:tag name="OTLMARKERSHAPE" val="OTL"/>
</p:tagLst>
</file>

<file path=ppt/tags/tag94.xml><?xml version="1.0" encoding="utf-8"?>
<p:tagLst xmlns:a="http://schemas.openxmlformats.org/drawingml/2006/main" xmlns:r="http://schemas.openxmlformats.org/officeDocument/2006/relationships" xmlns:p="http://schemas.openxmlformats.org/presentationml/2006/main">
  <p:tag name="OTLMARKERSHAPE" val="OTL"/>
</p:tagLst>
</file>

<file path=ppt/tags/tag95.xml><?xml version="1.0" encoding="utf-8"?>
<p:tagLst xmlns:a="http://schemas.openxmlformats.org/drawingml/2006/main" xmlns:r="http://schemas.openxmlformats.org/officeDocument/2006/relationships" xmlns:p="http://schemas.openxmlformats.org/presentationml/2006/main">
  <p:tag name="OTLMARKERSHAPE" val="OTL"/>
</p:tagLst>
</file>

<file path=ppt/tags/tag96.xml><?xml version="1.0" encoding="utf-8"?>
<p:tagLst xmlns:a="http://schemas.openxmlformats.org/drawingml/2006/main" xmlns:r="http://schemas.openxmlformats.org/officeDocument/2006/relationships" xmlns:p="http://schemas.openxmlformats.org/presentationml/2006/main">
  <p:tag name="OTLMARKERSHAPE" val="OTL"/>
</p:tagLst>
</file>

<file path=ppt/tags/tag97.xml><?xml version="1.0" encoding="utf-8"?>
<p:tagLst xmlns:a="http://schemas.openxmlformats.org/drawingml/2006/main" xmlns:r="http://schemas.openxmlformats.org/officeDocument/2006/relationships" xmlns:p="http://schemas.openxmlformats.org/presentationml/2006/main">
  <p:tag name="OTLMARKERSHAPE" val="OTL"/>
</p:tagLst>
</file>

<file path=ppt/tags/tag98.xml><?xml version="1.0" encoding="utf-8"?>
<p:tagLst xmlns:a="http://schemas.openxmlformats.org/drawingml/2006/main" xmlns:r="http://schemas.openxmlformats.org/officeDocument/2006/relationships" xmlns:p="http://schemas.openxmlformats.org/presentationml/2006/main">
  <p:tag name="OTLMARKERSHAPE" val="OTL"/>
</p:tagLst>
</file>

<file path=ppt/tags/tag9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1B6B7"/>
        </a:solidFill>
        <a:ln w="19050">
          <a:noFill/>
        </a:ln>
        <a:effectLst/>
        <a:scene3d>
          <a:camera prst="orthographicFront"/>
          <a:lightRig rig="threePt" dir="t"/>
        </a:scene3d>
        <a:sp3d/>
      </a:spPr>
      <a:bodyPr vert="horz" wrap="square" lIns="91440" tIns="45720" rIns="91440" bIns="45720" numCol="1" anchor="t" anchorCtr="0" compatLnSpc="1">
        <a:prstTxWarp prst="textNoShape">
          <a:avLst/>
        </a:prstTxWarp>
      </a:bodyPr>
      <a:lstStyle>
        <a:defPPr algn="l">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TotalTime>
  <Words>3190</Words>
  <Application>Microsoft Office PowerPoint</Application>
  <PresentationFormat>On-screen Show (4:3)</PresentationFormat>
  <Paragraphs>619</Paragraphs>
  <Slides>38</Slides>
  <Notes>18</Notes>
  <HiddenSlides>1</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38</vt:i4>
      </vt:variant>
    </vt:vector>
  </HeadingPairs>
  <TitlesOfParts>
    <vt:vector size="54" baseType="lpstr">
      <vt:lpstr>Arial</vt:lpstr>
      <vt:lpstr>Calibri</vt:lpstr>
      <vt:lpstr>Calibri Light</vt:lpstr>
      <vt:lpstr>Cambria Math</vt:lpstr>
      <vt:lpstr>Gill Sans Regular</vt:lpstr>
      <vt:lpstr>Helvetica Light</vt:lpstr>
      <vt:lpstr>Helvetica Neue</vt:lpstr>
      <vt:lpstr>Impact</vt:lpstr>
      <vt:lpstr>Lora</vt:lpstr>
      <vt:lpstr>Mangal</vt:lpstr>
      <vt:lpstr>Open Sans</vt:lpstr>
      <vt:lpstr>Source Sans Pro</vt:lpstr>
      <vt:lpstr>Tahoma</vt:lpstr>
      <vt:lpstr>Wingdings</vt:lpstr>
      <vt:lpstr>Office Theme</vt:lpstr>
      <vt:lpstr>1_Office Theme</vt:lpstr>
      <vt:lpstr>An Overview of the Regenstrief Center for Healthcare Engineering</vt:lpstr>
      <vt:lpstr>PowerPoint Presentation</vt:lpstr>
      <vt:lpstr>PowerPoint Presentation</vt:lpstr>
      <vt:lpstr>PowerPoint Presentation</vt:lpstr>
      <vt:lpstr>PowerPoint Presentation</vt:lpstr>
      <vt:lpstr>PHA Intent – Research Access/Dissemination</vt:lpstr>
      <vt:lpstr>PowerPoint Presentation</vt:lpstr>
      <vt:lpstr>PowerPoint Presentation</vt:lpstr>
      <vt:lpstr>PowerPoint Presentation</vt:lpstr>
      <vt:lpstr>Structural causal models</vt:lpstr>
      <vt:lpstr>Personalized care pathways</vt:lpstr>
      <vt:lpstr>Aging in place</vt:lpstr>
      <vt:lpstr>Importance of Information</vt:lpstr>
      <vt:lpstr>Mobile testing for anemia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Population Scale Longitudinal Data Analytics in Healthcare</vt:lpstr>
      <vt:lpstr>Clinical Research Networks</vt:lpstr>
      <vt:lpstr>PowerPoint Presentation</vt:lpstr>
      <vt:lpstr>4th</vt:lpstr>
      <vt:lpstr>Acute Exacerbation of COPD (AECOPD)</vt:lpstr>
      <vt:lpstr>COPD Guidelines</vt:lpstr>
      <vt:lpstr>PowerPoint Presentation</vt:lpstr>
      <vt:lpstr>PowerPoint Presentation</vt:lpstr>
      <vt:lpstr>Research Objectives</vt:lpstr>
      <vt:lpstr>Care-paths</vt:lpstr>
      <vt:lpstr>Modeling</vt:lpstr>
      <vt:lpstr>PowerPoint Presentation</vt:lpstr>
      <vt:lpstr>PowerPoint Presentation</vt:lpstr>
      <vt:lpstr>PowerPoint Presentation</vt:lpstr>
      <vt:lpstr>PowerPoint Presentation</vt:lpstr>
      <vt:lpstr>Other Projects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projects and directions</dc:title>
  <dc:creator>Mohammad Adibuzzaman</dc:creator>
  <cp:lastModifiedBy>Mohammad Adibuzzaman</cp:lastModifiedBy>
  <cp:revision>1</cp:revision>
  <dcterms:created xsi:type="dcterms:W3CDTF">2018-06-15T17:06:04Z</dcterms:created>
  <dcterms:modified xsi:type="dcterms:W3CDTF">2018-06-24T19:58:50Z</dcterms:modified>
</cp:coreProperties>
</file>